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docProps/custom.xml" ContentType="application/vnd.openxmlformats-officedocument.custom-properties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0693400" cy="7561580"/>
  <p:notesSz cx="10693400" cy="7561580"/>
  <p:defaultTextStyle>
    <a:lvl1pPr marL="0" marR="0" indent="0" algn="l" defTabSz="1043305">
      <a:lnSpc>
        <a:spcPct val="100000"/>
      </a:lnSpc>
      <a:spcBef>
        <a:spcPts val="0"/>
      </a:spcBef>
      <a:spcAft>
        <a:spcPts val="0"/>
      </a:spcAft>
      <a:buNone/>
      <a:defRPr lang="en-US" sz="2100" b="0" i="0" u="none" strike="noStrike" spc="0">
        <a:solidFill>
          <a:schemeClr val="tx1"/>
        </a:solidFill>
        <a:latin typeface="Calibri"/>
        <a:ea typeface="Calibri"/>
        <a:cs typeface="Calibri"/>
      </a:defRPr>
    </a:lvl1pPr>
    <a:lvl2pPr marL="521335" marR="0" indent="0" algn="l" defTabSz="1043305">
      <a:lnSpc>
        <a:spcPct val="100000"/>
      </a:lnSpc>
      <a:spcBef>
        <a:spcPts val="0"/>
      </a:spcBef>
      <a:spcAft>
        <a:spcPts val="0"/>
      </a:spcAft>
      <a:buNone/>
      <a:defRPr lang="en-US" sz="2100" b="0" i="0" u="none" strike="noStrike" spc="0">
        <a:solidFill>
          <a:schemeClr val="tx1"/>
        </a:solidFill>
        <a:latin typeface="Calibri"/>
        <a:ea typeface="Calibri"/>
        <a:cs typeface="Calibri"/>
      </a:defRPr>
    </a:lvl2pPr>
    <a:lvl3pPr marL="1043305" marR="0" indent="0" algn="l" defTabSz="1043305">
      <a:lnSpc>
        <a:spcPct val="100000"/>
      </a:lnSpc>
      <a:spcBef>
        <a:spcPts val="0"/>
      </a:spcBef>
      <a:spcAft>
        <a:spcPts val="0"/>
      </a:spcAft>
      <a:buNone/>
      <a:defRPr lang="en-US" sz="2100" b="0" i="0" u="none" strike="noStrike" spc="0">
        <a:solidFill>
          <a:schemeClr val="tx1"/>
        </a:solidFill>
        <a:latin typeface="Calibri"/>
        <a:ea typeface="Calibri"/>
        <a:cs typeface="Calibri"/>
      </a:defRPr>
    </a:lvl3pPr>
    <a:lvl4pPr marL="1564640" marR="0" indent="0" algn="l" defTabSz="1043305">
      <a:lnSpc>
        <a:spcPct val="100000"/>
      </a:lnSpc>
      <a:spcBef>
        <a:spcPts val="0"/>
      </a:spcBef>
      <a:spcAft>
        <a:spcPts val="0"/>
      </a:spcAft>
      <a:buNone/>
      <a:defRPr lang="en-US" sz="2100" b="0" i="0" u="none" strike="noStrike" spc="0">
        <a:solidFill>
          <a:schemeClr val="tx1"/>
        </a:solidFill>
        <a:latin typeface="Calibri"/>
        <a:ea typeface="Calibri"/>
        <a:cs typeface="Calibri"/>
      </a:defRPr>
    </a:lvl4pPr>
    <a:lvl5pPr marL="2085975" marR="0" indent="0" algn="l" defTabSz="1043305">
      <a:lnSpc>
        <a:spcPct val="100000"/>
      </a:lnSpc>
      <a:spcBef>
        <a:spcPts val="0"/>
      </a:spcBef>
      <a:spcAft>
        <a:spcPts val="0"/>
      </a:spcAft>
      <a:buNone/>
      <a:defRPr lang="en-US" sz="2100" b="0" i="0" u="none" strike="noStrike" spc="0">
        <a:solidFill>
          <a:schemeClr val="tx1"/>
        </a:solidFill>
        <a:latin typeface="Calibri"/>
        <a:ea typeface="Calibri"/>
        <a:cs typeface="Calibri"/>
      </a:defRPr>
    </a:lvl5pPr>
    <a:lvl6pPr marL="2607945" marR="0" indent="0" algn="l" defTabSz="1043305">
      <a:lnSpc>
        <a:spcPct val="100000"/>
      </a:lnSpc>
      <a:spcBef>
        <a:spcPts val="0"/>
      </a:spcBef>
      <a:spcAft>
        <a:spcPts val="0"/>
      </a:spcAft>
      <a:buNone/>
      <a:defRPr lang="en-US" sz="2100" b="0" i="0" u="none" strike="noStrike" spc="0">
        <a:solidFill>
          <a:schemeClr val="tx1"/>
        </a:solidFill>
        <a:latin typeface="Calibri"/>
        <a:ea typeface="Calibri"/>
        <a:cs typeface="Calibri"/>
      </a:defRPr>
    </a:lvl6pPr>
    <a:lvl7pPr marL="3129280" marR="0" indent="0" algn="l" defTabSz="1043305">
      <a:lnSpc>
        <a:spcPct val="100000"/>
      </a:lnSpc>
      <a:spcBef>
        <a:spcPts val="0"/>
      </a:spcBef>
      <a:spcAft>
        <a:spcPts val="0"/>
      </a:spcAft>
      <a:buNone/>
      <a:defRPr lang="en-US" sz="2100" b="0" i="0" u="none" strike="noStrike" spc="0">
        <a:solidFill>
          <a:schemeClr val="tx1"/>
        </a:solidFill>
        <a:latin typeface="Calibri"/>
        <a:ea typeface="Calibri"/>
        <a:cs typeface="Calibri"/>
      </a:defRPr>
    </a:lvl7pPr>
    <a:lvl8pPr marL="3650615" marR="0" indent="0" algn="l" defTabSz="1043305">
      <a:lnSpc>
        <a:spcPct val="100000"/>
      </a:lnSpc>
      <a:spcBef>
        <a:spcPts val="0"/>
      </a:spcBef>
      <a:spcAft>
        <a:spcPts val="0"/>
      </a:spcAft>
      <a:buNone/>
      <a:defRPr lang="en-US" sz="2100" b="0" i="0" u="none" strike="noStrike" spc="0">
        <a:solidFill>
          <a:schemeClr val="tx1"/>
        </a:solidFill>
        <a:latin typeface="Calibri"/>
        <a:ea typeface="Calibri"/>
        <a:cs typeface="Calibri"/>
      </a:defRPr>
    </a:lvl8pPr>
    <a:lvl9pPr marL="4171950" marR="0" indent="0" algn="l" defTabSz="1043305">
      <a:lnSpc>
        <a:spcPct val="100000"/>
      </a:lnSpc>
      <a:spcBef>
        <a:spcPts val="0"/>
      </a:spcBef>
      <a:spcAft>
        <a:spcPts val="0"/>
      </a:spcAft>
      <a:buNone/>
      <a:defRPr lang="en-US" sz="2100" b="0" i="0" u="none" strike="noStrike" spc="0">
        <a:solidFill>
          <a:schemeClr val="tx1"/>
        </a:solidFill>
        <a:latin typeface="Calibri"/>
        <a:ea typeface="Calibri"/>
        <a:cs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55" d="100"/>
          <a:sy n="55" d="100"/>
        </p:scale>
        <p:origin x="1340" y="385"/>
      </p:cViewPr>
      <p:guideLst>
        <p:guide pos="2382" orient="horz"/>
        <p:guide pos="3368"/>
      </p:guideLst>
    </p:cSldViewPr>
  </p:slideViewPr>
  <p:gridSpacing cx="71755" cy="71755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presProps" Target="presProps.xml" /><Relationship Id="rId25" Type="http://schemas.openxmlformats.org/officeDocument/2006/relationships/tableStyles" Target="tableStyles.xml" /><Relationship Id="rId2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ChangeArrowheads="1" noGrp="1"/>
          </p:cNvSpPr>
          <p:nvPr>
            <p:ph type="ctrTitle"/>
          </p:nvPr>
        </p:nvSpPr>
        <p:spPr bwMode="auto">
          <a:xfrm>
            <a:off x="802005" y="2348865"/>
            <a:ext cx="9089390" cy="1620520"/>
          </a:xfrm>
        </p:spPr>
        <p:txBody>
          <a:bodyPr/>
          <a:lstStyle/>
          <a:p>
            <a:pPr>
              <a:defRPr lang="en-US"/>
            </a:pPr>
            <a:r>
              <a:rPr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ChangeArrowheads="1" noGrp="1"/>
          </p:cNvSpPr>
          <p:nvPr>
            <p:ph type="subTitle" idx="1"/>
          </p:nvPr>
        </p:nvSpPr>
        <p:spPr bwMode="auto">
          <a:xfrm>
            <a:off x="1604010" y="4284980"/>
            <a:ext cx="7485380" cy="1932305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8C8C8C"/>
                </a:solidFill>
              </a:defRPr>
            </a:lvl1pPr>
            <a:lvl2pPr marL="521335" indent="0" algn="ctr">
              <a:buNone/>
              <a:defRPr lang="en-US">
                <a:solidFill>
                  <a:srgbClr val="8C8C8C"/>
                </a:solidFill>
              </a:defRPr>
            </a:lvl2pPr>
            <a:lvl3pPr marL="1043305" indent="0" algn="ctr">
              <a:buNone/>
              <a:defRPr lang="en-US">
                <a:solidFill>
                  <a:srgbClr val="8C8C8C"/>
                </a:solidFill>
              </a:defRPr>
            </a:lvl3pPr>
            <a:lvl4pPr marL="1564640" indent="0" algn="ctr">
              <a:buNone/>
              <a:defRPr lang="en-US">
                <a:solidFill>
                  <a:srgbClr val="8C8C8C"/>
                </a:solidFill>
              </a:defRPr>
            </a:lvl4pPr>
            <a:lvl5pPr marL="2085975" indent="0" algn="ctr">
              <a:buNone/>
              <a:defRPr lang="en-US">
                <a:solidFill>
                  <a:srgbClr val="8C8C8C"/>
                </a:solidFill>
              </a:defRPr>
            </a:lvl5pPr>
            <a:lvl6pPr marL="2607945" indent="0" algn="ctr">
              <a:buNone/>
              <a:defRPr lang="en-US">
                <a:solidFill>
                  <a:srgbClr val="8C8C8C"/>
                </a:solidFill>
              </a:defRPr>
            </a:lvl6pPr>
            <a:lvl7pPr marL="3129280" indent="0" algn="ctr">
              <a:buNone/>
              <a:defRPr lang="en-US">
                <a:solidFill>
                  <a:srgbClr val="8C8C8C"/>
                </a:solidFill>
              </a:defRPr>
            </a:lvl7pPr>
            <a:lvl8pPr marL="3650615" indent="0" algn="ctr">
              <a:buNone/>
              <a:defRPr lang="en-US">
                <a:solidFill>
                  <a:srgbClr val="8C8C8C"/>
                </a:solidFill>
              </a:defRPr>
            </a:lvl8pPr>
            <a:lvl9pPr marL="4171950" indent="0" algn="ctr">
              <a:buNone/>
              <a:defRPr lang="en-US">
                <a:solidFill>
                  <a:srgbClr val="8C8C8C"/>
                </a:solidFill>
              </a:defRPr>
            </a:lvl9pPr>
          </a:lstStyle>
          <a:p>
            <a:pPr>
              <a:defRPr lang="en-US"/>
            </a:pPr>
            <a:r>
              <a:rPr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ChangeArrowheads="1"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CCD4D1B-55D1-98BB-9F75-A3EE033B69F6}" type="datetime1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ChangeArrowheads="1"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6" name="Slide Number Placeholder 5"/>
          <p:cNvSpPr>
            <a:spLocks noChangeArrowheads="1"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7986BB8F-C194-D34D-DA3E-3718F5702C62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ChangeArrowheads="1"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 lang="en-US"/>
            </a:pPr>
            <a:r>
              <a:rPr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ChangeArrowheads="1" noGrp="1"/>
          </p:cNvSpPr>
          <p:nvPr>
            <p:ph idx="1"/>
          </p:nvPr>
        </p:nvSpPr>
        <p:spPr bwMode="auto"/>
        <p:txBody>
          <a:bodyPr vert="vert" wrap="square" lIns="104140" tIns="52070" rIns="104140" bIns="52070" numCol="1" spcCol="215899" anchor="t"/>
          <a:lstStyle/>
          <a:p>
            <a:pPr>
              <a:defRPr lang="en-US"/>
            </a:pPr>
            <a:r>
              <a:rPr/>
              <a:t>Click to edit Master text styles</a:t>
            </a:r>
            <a:endParaRPr/>
          </a:p>
          <a:p>
            <a:pPr lvl="1">
              <a:defRPr lang="en-US"/>
            </a:pPr>
            <a:r>
              <a:rPr/>
              <a:t>Second level</a:t>
            </a:r>
            <a:endParaRPr/>
          </a:p>
          <a:p>
            <a:pPr lvl="2">
              <a:defRPr lang="en-US"/>
            </a:pPr>
            <a:r>
              <a:rPr/>
              <a:t>Third level</a:t>
            </a:r>
            <a:endParaRPr/>
          </a:p>
          <a:p>
            <a:pPr lvl="3">
              <a:defRPr lang="en-US"/>
            </a:pPr>
            <a:r>
              <a:rPr/>
              <a:t>Fourth level</a:t>
            </a:r>
            <a:endParaRPr/>
          </a:p>
          <a:p>
            <a:pPr lvl="4">
              <a:defRPr lang="en-US"/>
            </a:pPr>
            <a:r>
              <a:rPr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ChangeArrowheads="1"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59A99E34-7AB4-FC68-FA11-8C3DD05F0CD9}" type="datetime1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ChangeArrowheads="1"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6" name="Slide Number Placeholder 5"/>
          <p:cNvSpPr>
            <a:spLocks noChangeArrowheads="1"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1267AF7-B9CC-738C-829E-4FD934D0741A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ChangeArrowheads="1" noGrp="1"/>
          </p:cNvSpPr>
          <p:nvPr>
            <p:ph type="title"/>
          </p:nvPr>
        </p:nvSpPr>
        <p:spPr bwMode="auto">
          <a:xfrm>
            <a:off x="9067165" y="334010"/>
            <a:ext cx="2812415" cy="7113270"/>
          </a:xfrm>
        </p:spPr>
        <p:txBody>
          <a:bodyPr vert="vert" wrap="square" lIns="104140" tIns="52070" rIns="104140" bIns="52070" numCol="1" spcCol="215899" anchor="ctr"/>
          <a:lstStyle/>
          <a:p>
            <a:pPr>
              <a:defRPr lang="en-US"/>
            </a:pPr>
            <a:r>
              <a:rPr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ChangeArrowheads="1" noGrp="1"/>
          </p:cNvSpPr>
          <p:nvPr>
            <p:ph idx="1"/>
          </p:nvPr>
        </p:nvSpPr>
        <p:spPr bwMode="auto">
          <a:xfrm>
            <a:off x="625475" y="334010"/>
            <a:ext cx="8263255" cy="7113270"/>
          </a:xfrm>
        </p:spPr>
        <p:txBody>
          <a:bodyPr vert="vert" wrap="square" lIns="104140" tIns="52070" rIns="104140" bIns="52070" numCol="1" spcCol="215899" anchor="t"/>
          <a:lstStyle/>
          <a:p>
            <a:pPr>
              <a:defRPr lang="en-US"/>
            </a:pPr>
            <a:r>
              <a:rPr/>
              <a:t>Click to edit Master text styles</a:t>
            </a:r>
            <a:endParaRPr/>
          </a:p>
          <a:p>
            <a:pPr lvl="1">
              <a:defRPr lang="en-US"/>
            </a:pPr>
            <a:r>
              <a:rPr/>
              <a:t>Second level</a:t>
            </a:r>
            <a:endParaRPr/>
          </a:p>
          <a:p>
            <a:pPr lvl="2">
              <a:defRPr lang="en-US"/>
            </a:pPr>
            <a:r>
              <a:rPr/>
              <a:t>Third level</a:t>
            </a:r>
            <a:endParaRPr/>
          </a:p>
          <a:p>
            <a:pPr lvl="3">
              <a:defRPr lang="en-US"/>
            </a:pPr>
            <a:r>
              <a:rPr/>
              <a:t>Fourth level</a:t>
            </a:r>
            <a:endParaRPr/>
          </a:p>
          <a:p>
            <a:pPr lvl="4">
              <a:defRPr lang="en-US"/>
            </a:pPr>
            <a:r>
              <a:rPr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ChangeArrowheads="1"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6CB898D1-9F81-ED6E-CF00-693BD64E393C}" type="datetime1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ChangeArrowheads="1"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6" name="Slide Number Placeholder 5"/>
          <p:cNvSpPr>
            <a:spLocks noChangeArrowheads="1"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463720-6EDA-13C1-94FE-989479B062CD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ChangeArrowheads="1"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 lang="en-US"/>
            </a:pPr>
            <a:r>
              <a:rPr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ChangeArrowheads="1" noGrp="1"/>
          </p:cNvSpPr>
          <p:nvPr>
            <p:ph idx="1"/>
          </p:nvPr>
        </p:nvSpPr>
        <p:spPr bwMode="auto"/>
        <p:txBody>
          <a:bodyPr/>
          <a:lstStyle/>
          <a:p>
            <a:pPr>
              <a:defRPr lang="en-US"/>
            </a:pPr>
            <a:r>
              <a:rPr/>
              <a:t>Click to edit Master text styles</a:t>
            </a:r>
            <a:endParaRPr/>
          </a:p>
          <a:p>
            <a:pPr lvl="1">
              <a:defRPr lang="en-US"/>
            </a:pPr>
            <a:r>
              <a:rPr/>
              <a:t>Second level</a:t>
            </a:r>
            <a:endParaRPr/>
          </a:p>
          <a:p>
            <a:pPr lvl="2">
              <a:defRPr lang="en-US"/>
            </a:pPr>
            <a:r>
              <a:rPr/>
              <a:t>Third level</a:t>
            </a:r>
            <a:endParaRPr/>
          </a:p>
          <a:p>
            <a:pPr lvl="3">
              <a:defRPr lang="en-US"/>
            </a:pPr>
            <a:r>
              <a:rPr/>
              <a:t>Fourth level</a:t>
            </a:r>
            <a:endParaRPr/>
          </a:p>
          <a:p>
            <a:pPr lvl="4">
              <a:defRPr lang="en-US"/>
            </a:pPr>
            <a:r>
              <a:rPr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ChangeArrowheads="1"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45217229-67A8-7484-E699-91D13CD710C4}" type="datetime1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ChangeArrowheads="1"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6" name="Slide Number Placeholder 5"/>
          <p:cNvSpPr>
            <a:spLocks noChangeArrowheads="1"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B5EDC17-59C6-0B2A-88E6-AF7F92A87EFA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ChangeArrowheads="1" noGrp="1"/>
          </p:cNvSpPr>
          <p:nvPr>
            <p:ph type="title"/>
          </p:nvPr>
        </p:nvSpPr>
        <p:spPr bwMode="auto">
          <a:xfrm>
            <a:off x="844550" y="4859019"/>
            <a:ext cx="9089390" cy="1501775"/>
          </a:xfrm>
        </p:spPr>
        <p:txBody>
          <a:bodyPr vert="horz" wrap="square" lIns="104140" tIns="52070" rIns="104140" bIns="52070" numCol="1" spcCol="215899" anchor="t"/>
          <a:lstStyle>
            <a:lvl1pPr algn="l">
              <a:defRPr lang="en-US" sz="4600" b="1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rPr/>
              <a:t>Click to edit Master title style</a:t>
            </a:r>
            <a:endParaRPr lang="en-US" cap="all"/>
          </a:p>
        </p:txBody>
      </p:sp>
      <p:sp>
        <p:nvSpPr>
          <p:cNvPr id="3" name="Text Placeholder 2"/>
          <p:cNvSpPr>
            <a:spLocks noChangeArrowheads="1" noGrp="1"/>
          </p:cNvSpPr>
          <p:nvPr>
            <p:ph idx="1"/>
          </p:nvPr>
        </p:nvSpPr>
        <p:spPr bwMode="auto">
          <a:xfrm>
            <a:off x="844550" y="3204845"/>
            <a:ext cx="9089390" cy="1654175"/>
          </a:xfrm>
        </p:spPr>
        <p:txBody>
          <a:bodyPr vert="horz" wrap="square" lIns="104140" tIns="52070" rIns="104140" bIns="52070" numCol="1" spcCol="215899" anchor="b"/>
          <a:lstStyle>
            <a:lvl1pPr marL="0" indent="0">
              <a:buNone/>
              <a:defRPr lang="en-US" sz="2300">
                <a:solidFill>
                  <a:srgbClr val="8C8C8C"/>
                </a:solidFill>
              </a:defRPr>
            </a:lvl1pPr>
            <a:lvl2pPr marL="521335" indent="0">
              <a:buNone/>
              <a:defRPr lang="en-US" sz="2100">
                <a:solidFill>
                  <a:srgbClr val="8C8C8C"/>
                </a:solidFill>
              </a:defRPr>
            </a:lvl2pPr>
            <a:lvl3pPr marL="1043305" indent="0">
              <a:buNone/>
              <a:defRPr lang="en-US" sz="1800">
                <a:solidFill>
                  <a:srgbClr val="8C8C8C"/>
                </a:solidFill>
              </a:defRPr>
            </a:lvl3pPr>
            <a:lvl4pPr marL="1564640" indent="0">
              <a:buNone/>
              <a:defRPr lang="en-US" sz="1600">
                <a:solidFill>
                  <a:srgbClr val="8C8C8C"/>
                </a:solidFill>
              </a:defRPr>
            </a:lvl4pPr>
            <a:lvl5pPr marL="2085975" indent="0">
              <a:buNone/>
              <a:defRPr lang="en-US" sz="1600">
                <a:solidFill>
                  <a:srgbClr val="8C8C8C"/>
                </a:solidFill>
              </a:defRPr>
            </a:lvl5pPr>
            <a:lvl6pPr marL="2607945" indent="0">
              <a:buNone/>
              <a:defRPr lang="en-US" sz="1600">
                <a:solidFill>
                  <a:srgbClr val="8C8C8C"/>
                </a:solidFill>
              </a:defRPr>
            </a:lvl6pPr>
            <a:lvl7pPr marL="3129280" indent="0">
              <a:buNone/>
              <a:defRPr lang="en-US" sz="1600">
                <a:solidFill>
                  <a:srgbClr val="8C8C8C"/>
                </a:solidFill>
              </a:defRPr>
            </a:lvl7pPr>
            <a:lvl8pPr marL="3650615" indent="0">
              <a:buNone/>
              <a:defRPr lang="en-US" sz="1600">
                <a:solidFill>
                  <a:srgbClr val="8C8C8C"/>
                </a:solidFill>
              </a:defRPr>
            </a:lvl8pPr>
            <a:lvl9pPr marL="4171950" indent="0">
              <a:buNone/>
              <a:defRPr lang="en-US" sz="1600">
                <a:solidFill>
                  <a:srgbClr val="8C8C8C"/>
                </a:solidFill>
              </a:defRPr>
            </a:lvl9pPr>
          </a:lstStyle>
          <a:p>
            <a:pPr>
              <a:defRPr lang="en-US"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ChangeArrowheads="1"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5E06D5F3-BDB3-5323-FDBE-4B769BF00B1E}" type="datetime1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ChangeArrowheads="1"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6" name="Slide Number Placeholder 5"/>
          <p:cNvSpPr>
            <a:spLocks noChangeArrowheads="1"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C4B895B-15C1-1E7F-8FF3-E32AC7BD79B6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ChangeArrowheads="1"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 lang="en-US"/>
            </a:pPr>
            <a:r>
              <a:rPr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ChangeArrowheads="1" noGrp="1"/>
          </p:cNvSpPr>
          <p:nvPr>
            <p:ph idx="1"/>
          </p:nvPr>
        </p:nvSpPr>
        <p:spPr bwMode="auto">
          <a:xfrm>
            <a:off x="625475" y="1944370"/>
            <a:ext cx="5537835" cy="5502910"/>
          </a:xfrm>
        </p:spPr>
        <p:txBody>
          <a:bodyPr/>
          <a:lstStyle>
            <a:lvl1pPr>
              <a:defRPr lang="en-US" sz="3200"/>
            </a:lvl1pPr>
            <a:lvl2pPr>
              <a:defRPr lang="en-US" sz="2700"/>
            </a:lvl2pPr>
            <a:lvl3pPr>
              <a:defRPr lang="en-US" sz="2300"/>
            </a:lvl3pPr>
            <a:lvl4pPr>
              <a:defRPr lang="en-US" sz="2100"/>
            </a:lvl4pPr>
            <a:lvl5pPr>
              <a:defRPr lang="en-US" sz="2100"/>
            </a:lvl5pPr>
            <a:lvl6pPr>
              <a:defRPr lang="en-US" sz="2100"/>
            </a:lvl6pPr>
            <a:lvl7pPr>
              <a:defRPr lang="en-US" sz="2100"/>
            </a:lvl7pPr>
            <a:lvl8pPr>
              <a:defRPr lang="en-US" sz="2100"/>
            </a:lvl8pPr>
            <a:lvl9pPr>
              <a:defRPr lang="en-US" sz="2100"/>
            </a:lvl9pPr>
          </a:lstStyle>
          <a:p>
            <a:pPr>
              <a:defRPr lang="en-US"/>
            </a:pPr>
            <a:r>
              <a:rPr/>
              <a:t>Click to edit Master text styles</a:t>
            </a:r>
            <a:endParaRPr/>
          </a:p>
          <a:p>
            <a:pPr lvl="1">
              <a:defRPr lang="en-US"/>
            </a:pPr>
            <a:r>
              <a:rPr/>
              <a:t>Second level</a:t>
            </a:r>
            <a:endParaRPr/>
          </a:p>
          <a:p>
            <a:pPr lvl="2">
              <a:defRPr lang="en-US"/>
            </a:pPr>
            <a:r>
              <a:rPr/>
              <a:t>Third level</a:t>
            </a:r>
            <a:endParaRPr/>
          </a:p>
          <a:p>
            <a:pPr lvl="3">
              <a:defRPr lang="en-US"/>
            </a:pPr>
            <a:r>
              <a:rPr/>
              <a:t>Fourth level</a:t>
            </a:r>
            <a:endParaRPr/>
          </a:p>
          <a:p>
            <a:pPr lvl="4">
              <a:defRPr lang="en-US"/>
            </a:pPr>
            <a:r>
              <a:rPr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ChangeArrowheads="1" noGrp="1"/>
          </p:cNvSpPr>
          <p:nvPr>
            <p:ph idx="2"/>
          </p:nvPr>
        </p:nvSpPr>
        <p:spPr bwMode="auto">
          <a:xfrm>
            <a:off x="6341745" y="1944370"/>
            <a:ext cx="5537835" cy="5502910"/>
          </a:xfrm>
        </p:spPr>
        <p:txBody>
          <a:bodyPr/>
          <a:lstStyle>
            <a:lvl1pPr>
              <a:defRPr lang="en-US" sz="3200"/>
            </a:lvl1pPr>
            <a:lvl2pPr>
              <a:defRPr lang="en-US" sz="2700"/>
            </a:lvl2pPr>
            <a:lvl3pPr>
              <a:defRPr lang="en-US" sz="2300"/>
            </a:lvl3pPr>
            <a:lvl4pPr>
              <a:defRPr lang="en-US" sz="2100"/>
            </a:lvl4pPr>
            <a:lvl5pPr>
              <a:defRPr lang="en-US" sz="2100"/>
            </a:lvl5pPr>
            <a:lvl6pPr>
              <a:defRPr lang="en-US" sz="2100"/>
            </a:lvl6pPr>
            <a:lvl7pPr>
              <a:defRPr lang="en-US" sz="2100"/>
            </a:lvl7pPr>
            <a:lvl8pPr>
              <a:defRPr lang="en-US" sz="2100"/>
            </a:lvl8pPr>
            <a:lvl9pPr>
              <a:defRPr lang="en-US" sz="2100"/>
            </a:lvl9pPr>
          </a:lstStyle>
          <a:p>
            <a:pPr>
              <a:defRPr lang="en-US"/>
            </a:pPr>
            <a:r>
              <a:rPr/>
              <a:t>Click to edit Master text styles</a:t>
            </a:r>
            <a:endParaRPr/>
          </a:p>
          <a:p>
            <a:pPr lvl="1">
              <a:defRPr lang="en-US"/>
            </a:pPr>
            <a:r>
              <a:rPr/>
              <a:t>Second level</a:t>
            </a:r>
            <a:endParaRPr/>
          </a:p>
          <a:p>
            <a:pPr lvl="2">
              <a:defRPr lang="en-US"/>
            </a:pPr>
            <a:r>
              <a:rPr/>
              <a:t>Third level</a:t>
            </a:r>
            <a:endParaRPr/>
          </a:p>
          <a:p>
            <a:pPr lvl="3">
              <a:defRPr lang="en-US"/>
            </a:pPr>
            <a:r>
              <a:rPr/>
              <a:t>Fourth level</a:t>
            </a:r>
            <a:endParaRPr/>
          </a:p>
          <a:p>
            <a:pPr lvl="4">
              <a:defRPr lang="en-US"/>
            </a:pPr>
            <a:r>
              <a:rPr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ChangeArrowheads="1"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06C483A-74DD-39BE-93D4-82EB069A65D7}" type="datetime1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ChangeArrowheads="1"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7" name="Slide Number Placeholder 6"/>
          <p:cNvSpPr>
            <a:spLocks noChangeArrowheads="1"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6ED51DFE-B083-80EB-CD6D-46BE53233B13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ChangeArrowheads="1"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 lang="en-US"/>
            </a:pPr>
            <a:r>
              <a:rPr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ChangeArrowheads="1" noGrp="1"/>
          </p:cNvSpPr>
          <p:nvPr>
            <p:ph idx="1"/>
          </p:nvPr>
        </p:nvSpPr>
        <p:spPr bwMode="auto">
          <a:xfrm>
            <a:off x="534670" y="1692275"/>
            <a:ext cx="4725035" cy="705485"/>
          </a:xfrm>
        </p:spPr>
        <p:txBody>
          <a:bodyPr vert="horz" wrap="square" lIns="104140" tIns="52070" rIns="104140" bIns="52070" numCol="1" spcCol="215899" anchor="b"/>
          <a:lstStyle>
            <a:lvl1pPr marL="0" indent="0">
              <a:buNone/>
              <a:defRPr lang="en-US" sz="2700" b="1"/>
            </a:lvl1pPr>
            <a:lvl2pPr marL="521335" indent="0">
              <a:buNone/>
              <a:defRPr lang="en-US" sz="2300" b="1"/>
            </a:lvl2pPr>
            <a:lvl3pPr marL="1043305" indent="0">
              <a:buNone/>
              <a:defRPr lang="en-US" sz="2100" b="1"/>
            </a:lvl3pPr>
            <a:lvl4pPr marL="1564640" indent="0">
              <a:buNone/>
              <a:defRPr lang="en-US" sz="1800" b="1"/>
            </a:lvl4pPr>
            <a:lvl5pPr marL="2085975" indent="0">
              <a:buNone/>
              <a:defRPr lang="en-US" sz="1800" b="1"/>
            </a:lvl5pPr>
            <a:lvl6pPr marL="2607945" indent="0">
              <a:buNone/>
              <a:defRPr lang="en-US" sz="1800" b="1"/>
            </a:lvl6pPr>
            <a:lvl7pPr marL="3129280" indent="0">
              <a:buNone/>
              <a:defRPr lang="en-US" sz="1800" b="1"/>
            </a:lvl7pPr>
            <a:lvl8pPr marL="3650615" indent="0">
              <a:buNone/>
              <a:defRPr lang="en-US" sz="1800" b="1"/>
            </a:lvl8pPr>
            <a:lvl9pPr marL="4171950" indent="0">
              <a:buNone/>
              <a:defRPr lang="en-US" sz="1800" b="1"/>
            </a:lvl9pPr>
          </a:lstStyle>
          <a:p>
            <a:pPr>
              <a:defRPr lang="en-US"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ChangeArrowheads="1" noGrp="1"/>
          </p:cNvSpPr>
          <p:nvPr>
            <p:ph idx="2"/>
          </p:nvPr>
        </p:nvSpPr>
        <p:spPr bwMode="auto">
          <a:xfrm>
            <a:off x="534670" y="2397760"/>
            <a:ext cx="4725035" cy="4356735"/>
          </a:xfrm>
        </p:spPr>
        <p:txBody>
          <a:bodyPr/>
          <a:lstStyle>
            <a:lvl1pPr>
              <a:defRPr lang="en-US" sz="2700"/>
            </a:lvl1pPr>
            <a:lvl2pPr>
              <a:defRPr lang="en-US" sz="2300"/>
            </a:lvl2pPr>
            <a:lvl3pPr>
              <a:defRPr lang="en-US" sz="2100"/>
            </a:lvl3pPr>
            <a:lvl4pPr>
              <a:defRPr lang="en-US" sz="1800"/>
            </a:lvl4pPr>
            <a:lvl5pPr>
              <a:defRPr lang="en-US" sz="1800"/>
            </a:lvl5pPr>
            <a:lvl6pPr>
              <a:defRPr lang="en-US" sz="1800"/>
            </a:lvl6pPr>
            <a:lvl7pPr>
              <a:defRPr lang="en-US" sz="1800"/>
            </a:lvl7pPr>
            <a:lvl8pPr>
              <a:defRPr lang="en-US" sz="1800"/>
            </a:lvl8pPr>
            <a:lvl9pPr>
              <a:defRPr lang="en-US" sz="1800"/>
            </a:lvl9pPr>
          </a:lstStyle>
          <a:p>
            <a:pPr>
              <a:defRPr lang="en-US"/>
            </a:pPr>
            <a:r>
              <a:rPr/>
              <a:t>Click to edit Master text styles</a:t>
            </a:r>
            <a:endParaRPr/>
          </a:p>
          <a:p>
            <a:pPr lvl="1">
              <a:defRPr lang="en-US"/>
            </a:pPr>
            <a:r>
              <a:rPr/>
              <a:t>Second level</a:t>
            </a:r>
            <a:endParaRPr/>
          </a:p>
          <a:p>
            <a:pPr lvl="2">
              <a:defRPr lang="en-US"/>
            </a:pPr>
            <a:r>
              <a:rPr/>
              <a:t>Third level</a:t>
            </a:r>
            <a:endParaRPr/>
          </a:p>
          <a:p>
            <a:pPr lvl="3">
              <a:defRPr lang="en-US"/>
            </a:pPr>
            <a:r>
              <a:rPr/>
              <a:t>Fourth level</a:t>
            </a:r>
            <a:endParaRPr/>
          </a:p>
          <a:p>
            <a:pPr lvl="4">
              <a:defRPr lang="en-US"/>
            </a:pPr>
            <a:r>
              <a:rPr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ChangeArrowheads="1" noGrp="1"/>
          </p:cNvSpPr>
          <p:nvPr>
            <p:ph idx="3"/>
          </p:nvPr>
        </p:nvSpPr>
        <p:spPr bwMode="auto">
          <a:xfrm>
            <a:off x="5431790" y="1692275"/>
            <a:ext cx="4726940" cy="705485"/>
          </a:xfrm>
        </p:spPr>
        <p:txBody>
          <a:bodyPr vert="horz" wrap="square" lIns="104140" tIns="52070" rIns="104140" bIns="52070" numCol="1" spcCol="215899" anchor="b"/>
          <a:lstStyle>
            <a:lvl1pPr marL="0" indent="0">
              <a:buNone/>
              <a:defRPr lang="en-US" sz="2700" b="1"/>
            </a:lvl1pPr>
            <a:lvl2pPr marL="521335" indent="0">
              <a:buNone/>
              <a:defRPr lang="en-US" sz="2300" b="1"/>
            </a:lvl2pPr>
            <a:lvl3pPr marL="1043305" indent="0">
              <a:buNone/>
              <a:defRPr lang="en-US" sz="2100" b="1"/>
            </a:lvl3pPr>
            <a:lvl4pPr marL="1564640" indent="0">
              <a:buNone/>
              <a:defRPr lang="en-US" sz="1800" b="1"/>
            </a:lvl4pPr>
            <a:lvl5pPr marL="2085975" indent="0">
              <a:buNone/>
              <a:defRPr lang="en-US" sz="1800" b="1"/>
            </a:lvl5pPr>
            <a:lvl6pPr marL="2607945" indent="0">
              <a:buNone/>
              <a:defRPr lang="en-US" sz="1800" b="1"/>
            </a:lvl6pPr>
            <a:lvl7pPr marL="3129280" indent="0">
              <a:buNone/>
              <a:defRPr lang="en-US" sz="1800" b="1"/>
            </a:lvl7pPr>
            <a:lvl8pPr marL="3650615" indent="0">
              <a:buNone/>
              <a:defRPr lang="en-US" sz="1800" b="1"/>
            </a:lvl8pPr>
            <a:lvl9pPr marL="4171950" indent="0">
              <a:buNone/>
              <a:defRPr lang="en-US" sz="1800" b="1"/>
            </a:lvl9pPr>
          </a:lstStyle>
          <a:p>
            <a:pPr>
              <a:defRPr lang="en-US"/>
            </a:pPr>
            <a:r>
              <a:rPr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ChangeArrowheads="1" noGrp="1"/>
          </p:cNvSpPr>
          <p:nvPr>
            <p:ph idx="4"/>
          </p:nvPr>
        </p:nvSpPr>
        <p:spPr bwMode="auto">
          <a:xfrm>
            <a:off x="5431790" y="2397760"/>
            <a:ext cx="4726940" cy="4356735"/>
          </a:xfrm>
        </p:spPr>
        <p:txBody>
          <a:bodyPr/>
          <a:lstStyle>
            <a:lvl1pPr>
              <a:defRPr lang="en-US" sz="2700"/>
            </a:lvl1pPr>
            <a:lvl2pPr>
              <a:defRPr lang="en-US" sz="2300"/>
            </a:lvl2pPr>
            <a:lvl3pPr>
              <a:defRPr lang="en-US" sz="2100"/>
            </a:lvl3pPr>
            <a:lvl4pPr>
              <a:defRPr lang="en-US" sz="1800"/>
            </a:lvl4pPr>
            <a:lvl5pPr>
              <a:defRPr lang="en-US" sz="1800"/>
            </a:lvl5pPr>
            <a:lvl6pPr>
              <a:defRPr lang="en-US" sz="1800"/>
            </a:lvl6pPr>
            <a:lvl7pPr>
              <a:defRPr lang="en-US" sz="1800"/>
            </a:lvl7pPr>
            <a:lvl8pPr>
              <a:defRPr lang="en-US" sz="1800"/>
            </a:lvl8pPr>
            <a:lvl9pPr>
              <a:defRPr lang="en-US" sz="1800"/>
            </a:lvl9pPr>
          </a:lstStyle>
          <a:p>
            <a:pPr>
              <a:defRPr lang="en-US"/>
            </a:pPr>
            <a:r>
              <a:rPr/>
              <a:t>Click to edit Master text styles</a:t>
            </a:r>
            <a:endParaRPr/>
          </a:p>
          <a:p>
            <a:pPr lvl="1">
              <a:defRPr lang="en-US"/>
            </a:pPr>
            <a:r>
              <a:rPr/>
              <a:t>Second level</a:t>
            </a:r>
            <a:endParaRPr/>
          </a:p>
          <a:p>
            <a:pPr lvl="2">
              <a:defRPr lang="en-US"/>
            </a:pPr>
            <a:r>
              <a:rPr/>
              <a:t>Third level</a:t>
            </a:r>
            <a:endParaRPr/>
          </a:p>
          <a:p>
            <a:pPr lvl="3">
              <a:defRPr lang="en-US"/>
            </a:pPr>
            <a:r>
              <a:rPr/>
              <a:t>Fourth level</a:t>
            </a:r>
            <a:endParaRPr/>
          </a:p>
          <a:p>
            <a:pPr lvl="4">
              <a:defRPr lang="en-US"/>
            </a:pPr>
            <a:r>
              <a:rPr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ChangeArrowheads="1"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924E816-58E4-711E-AA9C-AE4BA6D25CFB}" type="datetime1">
              <a:rPr lang="en-US"/>
              <a:t/>
            </a:fld>
            <a:endParaRPr lang="en-US"/>
          </a:p>
        </p:txBody>
      </p:sp>
      <p:sp>
        <p:nvSpPr>
          <p:cNvPr id="8" name="Footer Placeholder 7"/>
          <p:cNvSpPr>
            <a:spLocks noChangeArrowheads="1"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9" name="Slide Number Placeholder 8"/>
          <p:cNvSpPr>
            <a:spLocks noChangeArrowheads="1"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67C6B12B-658A-9347-C47E-9312FF3032C6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ChangeArrowheads="1"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 lang="en-US"/>
            </a:pPr>
            <a:r>
              <a:rPr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ChangeArrowheads="1"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61AB6E29-678C-FE98-C213-91CD205D34C4}" type="datetime1">
              <a:rPr lang="en-US"/>
              <a:t/>
            </a:fld>
            <a:endParaRPr lang="en-US"/>
          </a:p>
        </p:txBody>
      </p:sp>
      <p:sp>
        <p:nvSpPr>
          <p:cNvPr id="4" name="Footer Placeholder 3"/>
          <p:cNvSpPr>
            <a:spLocks noChangeArrowheads="1"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5" name="Slide Number Placeholder 4"/>
          <p:cNvSpPr>
            <a:spLocks noChangeArrowheads="1"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6C2A5798-D681-7FA1-CF92-20F419DC397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ChangeArrowheads="1"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45236B8F-C1A8-769D-E69B-37C825D51062}" type="datetime1">
              <a:rPr lang="en-US"/>
              <a:t/>
            </a:fld>
            <a:endParaRPr lang="en-US"/>
          </a:p>
        </p:txBody>
      </p:sp>
      <p:sp>
        <p:nvSpPr>
          <p:cNvPr id="3" name="Footer Placeholder 2"/>
          <p:cNvSpPr>
            <a:spLocks noChangeArrowheads="1"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4" name="Slide Number Placeholder 3"/>
          <p:cNvSpPr>
            <a:spLocks noChangeArrowheads="1"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407E814E-00AD-2B77-E3C6-F622CF8815A3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ChangeArrowheads="1" noGrp="1"/>
          </p:cNvSpPr>
          <p:nvPr>
            <p:ph type="title"/>
          </p:nvPr>
        </p:nvSpPr>
        <p:spPr bwMode="auto">
          <a:xfrm>
            <a:off x="534670" y="300990"/>
            <a:ext cx="3517900" cy="1281430"/>
          </a:xfrm>
        </p:spPr>
        <p:txBody>
          <a:bodyPr vert="horz" wrap="square" lIns="104140" tIns="52070" rIns="104140" bIns="52070" numCol="1" spcCol="215899" anchor="b"/>
          <a:lstStyle>
            <a:lvl1pPr algn="l">
              <a:defRPr lang="en-US" sz="2300" b="1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ChangeArrowheads="1" noGrp="1"/>
          </p:cNvSpPr>
          <p:nvPr>
            <p:ph idx="1"/>
          </p:nvPr>
        </p:nvSpPr>
        <p:spPr bwMode="auto">
          <a:xfrm>
            <a:off x="4180840" y="300990"/>
            <a:ext cx="5977890" cy="6453505"/>
          </a:xfrm>
        </p:spPr>
        <p:txBody>
          <a:bodyPr/>
          <a:lstStyle>
            <a:lvl1pPr>
              <a:defRPr lang="en-US" sz="3700"/>
            </a:lvl1pPr>
            <a:lvl2pPr>
              <a:defRPr lang="en-US" sz="3200"/>
            </a:lvl2pPr>
            <a:lvl3pPr>
              <a:defRPr lang="en-US" sz="2700"/>
            </a:lvl3pPr>
            <a:lvl4pPr>
              <a:defRPr lang="en-US" sz="2300"/>
            </a:lvl4pPr>
            <a:lvl5pPr>
              <a:defRPr lang="en-US" sz="2300"/>
            </a:lvl5pPr>
            <a:lvl6pPr>
              <a:defRPr lang="en-US" sz="2300"/>
            </a:lvl6pPr>
            <a:lvl7pPr>
              <a:defRPr lang="en-US" sz="2300"/>
            </a:lvl7pPr>
            <a:lvl8pPr>
              <a:defRPr lang="en-US" sz="2300"/>
            </a:lvl8pPr>
            <a:lvl9pPr>
              <a:defRPr lang="en-US" sz="2300"/>
            </a:lvl9pPr>
          </a:lstStyle>
          <a:p>
            <a:pPr>
              <a:defRPr lang="en-US"/>
            </a:pPr>
            <a:r>
              <a:rPr/>
              <a:t>Click to edit Master text styles</a:t>
            </a:r>
            <a:endParaRPr/>
          </a:p>
          <a:p>
            <a:pPr lvl="1">
              <a:defRPr lang="en-US"/>
            </a:pPr>
            <a:r>
              <a:rPr/>
              <a:t>Second level</a:t>
            </a:r>
            <a:endParaRPr/>
          </a:p>
          <a:p>
            <a:pPr lvl="2">
              <a:defRPr lang="en-US"/>
            </a:pPr>
            <a:r>
              <a:rPr/>
              <a:t>Third level</a:t>
            </a:r>
            <a:endParaRPr/>
          </a:p>
          <a:p>
            <a:pPr lvl="3">
              <a:defRPr lang="en-US"/>
            </a:pPr>
            <a:r>
              <a:rPr/>
              <a:t>Fourth level</a:t>
            </a:r>
            <a:endParaRPr/>
          </a:p>
          <a:p>
            <a:pPr lvl="4">
              <a:defRPr lang="en-US"/>
            </a:pPr>
            <a:r>
              <a:rPr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ChangeArrowheads="1" noGrp="1"/>
          </p:cNvSpPr>
          <p:nvPr>
            <p:ph idx="2"/>
          </p:nvPr>
        </p:nvSpPr>
        <p:spPr bwMode="auto">
          <a:xfrm>
            <a:off x="534670" y="1582420"/>
            <a:ext cx="3517900" cy="5172075"/>
          </a:xfrm>
        </p:spPr>
        <p:txBody>
          <a:bodyPr/>
          <a:lstStyle>
            <a:lvl1pPr marL="0" indent="0">
              <a:buNone/>
              <a:defRPr lang="en-US" sz="1600"/>
            </a:lvl1pPr>
            <a:lvl2pPr marL="521335" indent="0">
              <a:buNone/>
              <a:defRPr lang="en-US" sz="1400"/>
            </a:lvl2pPr>
            <a:lvl3pPr marL="1043305" indent="0">
              <a:buNone/>
              <a:defRPr lang="en-US" sz="1100"/>
            </a:lvl3pPr>
            <a:lvl4pPr marL="1564640" indent="0">
              <a:buNone/>
              <a:defRPr lang="en-US" sz="1000"/>
            </a:lvl4pPr>
            <a:lvl5pPr marL="2085975" indent="0">
              <a:buNone/>
              <a:defRPr lang="en-US" sz="1000"/>
            </a:lvl5pPr>
            <a:lvl6pPr marL="2607945" indent="0">
              <a:buNone/>
              <a:defRPr lang="en-US" sz="1000"/>
            </a:lvl6pPr>
            <a:lvl7pPr marL="3129280" indent="0">
              <a:buNone/>
              <a:defRPr lang="en-US" sz="1000"/>
            </a:lvl7pPr>
            <a:lvl8pPr marL="3650615" indent="0">
              <a:buNone/>
              <a:defRPr lang="en-US" sz="1000"/>
            </a:lvl8pPr>
            <a:lvl9pPr marL="4171950" indent="0">
              <a:buNone/>
              <a:defRPr lang="en-US" sz="1000"/>
            </a:lvl9pPr>
          </a:lstStyle>
          <a:p>
            <a:pPr>
              <a:defRPr lang="en-US"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ChangeArrowheads="1"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7A214091-DF97-74B6-D999-29E30ED72F7C}" type="datetime1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ChangeArrowheads="1"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7" name="Slide Number Placeholder 6"/>
          <p:cNvSpPr>
            <a:spLocks noChangeArrowheads="1"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6C61E1D-53EB-93E8-A57E-A5BD503053F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ChangeArrowheads="1" noGrp="1"/>
          </p:cNvSpPr>
          <p:nvPr>
            <p:ph type="title"/>
          </p:nvPr>
        </p:nvSpPr>
        <p:spPr bwMode="auto">
          <a:xfrm>
            <a:off x="2096135" y="5292725"/>
            <a:ext cx="6416040" cy="624840"/>
          </a:xfrm>
        </p:spPr>
        <p:txBody>
          <a:bodyPr vert="horz" wrap="square" lIns="104140" tIns="52070" rIns="104140" bIns="52070" numCol="1" spcCol="215899" anchor="b"/>
          <a:lstStyle>
            <a:lvl1pPr algn="l">
              <a:defRPr lang="en-US" sz="2300" b="1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ChangeArrowheads="1" noGrp="1"/>
          </p:cNvSpPr>
          <p:nvPr>
            <p:ph type="pic" idx="1"/>
          </p:nvPr>
        </p:nvSpPr>
        <p:spPr bwMode="auto">
          <a:xfrm>
            <a:off x="2096135" y="675640"/>
            <a:ext cx="6416040" cy="4536440"/>
          </a:xfrm>
        </p:spPr>
        <p:txBody>
          <a:bodyPr/>
          <a:lstStyle>
            <a:lvl1pPr marL="0" indent="0">
              <a:buNone/>
              <a:defRPr lang="en-US" sz="3700"/>
            </a:lvl1pPr>
            <a:lvl2pPr marL="521335" indent="0">
              <a:buNone/>
              <a:defRPr lang="en-US" sz="3200"/>
            </a:lvl2pPr>
            <a:lvl3pPr marL="1043305" indent="0">
              <a:buNone/>
              <a:defRPr lang="en-US" sz="2700"/>
            </a:lvl3pPr>
            <a:lvl4pPr marL="1564640" indent="0">
              <a:buNone/>
              <a:defRPr lang="en-US" sz="2300"/>
            </a:lvl4pPr>
            <a:lvl5pPr marL="2085975" indent="0">
              <a:buNone/>
              <a:defRPr lang="en-US" sz="2300"/>
            </a:lvl5pPr>
            <a:lvl6pPr marL="2607945" indent="0">
              <a:buNone/>
              <a:defRPr lang="en-US" sz="2300"/>
            </a:lvl6pPr>
            <a:lvl7pPr marL="3129280" indent="0">
              <a:buNone/>
              <a:defRPr lang="en-US" sz="2300"/>
            </a:lvl7pPr>
            <a:lvl8pPr marL="3650615" indent="0">
              <a:buNone/>
              <a:defRPr lang="en-US" sz="2300"/>
            </a:lvl8pPr>
            <a:lvl9pPr marL="4171950" indent="0">
              <a:buNone/>
              <a:defRPr lang="en-US" sz="2300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4" name="Text Placeholder 3"/>
          <p:cNvSpPr>
            <a:spLocks noChangeArrowheads="1" noGrp="1"/>
          </p:cNvSpPr>
          <p:nvPr>
            <p:ph idx="2"/>
          </p:nvPr>
        </p:nvSpPr>
        <p:spPr bwMode="auto">
          <a:xfrm>
            <a:off x="2096135" y="5917565"/>
            <a:ext cx="6416040" cy="887730"/>
          </a:xfrm>
        </p:spPr>
        <p:txBody>
          <a:bodyPr/>
          <a:lstStyle>
            <a:lvl1pPr marL="0" indent="0">
              <a:buNone/>
              <a:defRPr lang="en-US" sz="1600"/>
            </a:lvl1pPr>
            <a:lvl2pPr marL="521335" indent="0">
              <a:buNone/>
              <a:defRPr lang="en-US" sz="1400"/>
            </a:lvl2pPr>
            <a:lvl3pPr marL="1043305" indent="0">
              <a:buNone/>
              <a:defRPr lang="en-US" sz="1100"/>
            </a:lvl3pPr>
            <a:lvl4pPr marL="1564640" indent="0">
              <a:buNone/>
              <a:defRPr lang="en-US" sz="1000"/>
            </a:lvl4pPr>
            <a:lvl5pPr marL="2085975" indent="0">
              <a:buNone/>
              <a:defRPr lang="en-US" sz="1000"/>
            </a:lvl5pPr>
            <a:lvl6pPr marL="2607945" indent="0">
              <a:buNone/>
              <a:defRPr lang="en-US" sz="1000"/>
            </a:lvl6pPr>
            <a:lvl7pPr marL="3129280" indent="0">
              <a:buNone/>
              <a:defRPr lang="en-US" sz="1000"/>
            </a:lvl7pPr>
            <a:lvl8pPr marL="3650615" indent="0">
              <a:buNone/>
              <a:defRPr lang="en-US" sz="1000"/>
            </a:lvl8pPr>
            <a:lvl9pPr marL="4171950" indent="0">
              <a:buNone/>
              <a:defRPr lang="en-US" sz="1000"/>
            </a:lvl9pPr>
          </a:lstStyle>
          <a:p>
            <a:pPr>
              <a:defRPr lang="en-US"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ChangeArrowheads="1"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546D6245-0BB9-3894-F7D5-FDC12C9B01A8}" type="datetime1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ChangeArrowheads="1"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7" name="Slide Number Placeholder 6"/>
          <p:cNvSpPr>
            <a:spLocks noChangeArrowheads="1"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4FD2F1C4-8AA2-8707-EC6A-7C52BF241A29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ChangeArrowheads="1" noGrp="1"/>
          </p:cNvSpPr>
          <p:nvPr>
            <p:ph type="title"/>
          </p:nvPr>
        </p:nvSpPr>
        <p:spPr bwMode="auto">
          <a:xfrm>
            <a:off x="534670" y="302895"/>
            <a:ext cx="9624060" cy="1259840"/>
          </a:xfrm>
          <a:prstGeom prst="rect">
            <a:avLst/>
          </a:prstGeom>
        </p:spPr>
        <p:txBody>
          <a:bodyPr vert="horz" wrap="square" lIns="104140" tIns="52070" rIns="104140" bIns="52070" numCol="1" spcCol="215899" anchor="ctr"/>
          <a:lstStyle/>
          <a:p>
            <a:pPr>
              <a:defRPr lang="en-US"/>
            </a:pPr>
            <a:r>
              <a:rPr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ChangeArrowheads="1" noGrp="1"/>
          </p:cNvSpPr>
          <p:nvPr>
            <p:ph type="body" idx="1"/>
          </p:nvPr>
        </p:nvSpPr>
        <p:spPr bwMode="auto">
          <a:xfrm>
            <a:off x="534670" y="1764030"/>
            <a:ext cx="9624060" cy="4990465"/>
          </a:xfrm>
          <a:prstGeom prst="rect">
            <a:avLst/>
          </a:prstGeom>
        </p:spPr>
        <p:txBody>
          <a:bodyPr vert="horz" wrap="square" lIns="104140" tIns="52070" rIns="104140" bIns="52070" numCol="1" spcCol="215899" anchor="t"/>
          <a:lstStyle/>
          <a:p>
            <a:pPr>
              <a:defRPr lang="en-US"/>
            </a:pPr>
            <a:r>
              <a:rPr/>
              <a:t>Click to edit Master text styles</a:t>
            </a:r>
            <a:endParaRPr/>
          </a:p>
          <a:p>
            <a:pPr lvl="1">
              <a:defRPr lang="en-US"/>
            </a:pPr>
            <a:r>
              <a:rPr/>
              <a:t>Second level</a:t>
            </a:r>
            <a:endParaRPr/>
          </a:p>
          <a:p>
            <a:pPr lvl="2">
              <a:defRPr lang="en-US"/>
            </a:pPr>
            <a:r>
              <a:rPr/>
              <a:t>Third level</a:t>
            </a:r>
            <a:endParaRPr/>
          </a:p>
          <a:p>
            <a:pPr lvl="3">
              <a:defRPr lang="en-US"/>
            </a:pPr>
            <a:r>
              <a:rPr/>
              <a:t>Fourth level</a:t>
            </a:r>
            <a:endParaRPr/>
          </a:p>
          <a:p>
            <a:pPr lvl="4">
              <a:defRPr lang="en-US"/>
            </a:pPr>
            <a:r>
              <a:rPr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ChangeArrowheads="1" noGrp="1"/>
          </p:cNvSpPr>
          <p:nvPr>
            <p:ph type="dt" sz="half" idx="2"/>
          </p:nvPr>
        </p:nvSpPr>
        <p:spPr bwMode="auto">
          <a:xfrm>
            <a:off x="534670" y="7007860"/>
            <a:ext cx="2494915" cy="402590"/>
          </a:xfrm>
          <a:prstGeom prst="rect">
            <a:avLst/>
          </a:prstGeom>
        </p:spPr>
        <p:txBody>
          <a:bodyPr vert="horz" wrap="square" lIns="104140" tIns="52070" rIns="104140" bIns="52070" numCol="1" spcCol="215899" anchor="ctr"/>
          <a:lstStyle>
            <a:lvl1pPr algn="l">
              <a:defRPr lang="en-US" sz="14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943B8E3-ADC4-164E-8AFB-5B1BF6B57C0E}" type="datetime1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ChangeArrowheads="1" noGrp="1"/>
          </p:cNvSpPr>
          <p:nvPr>
            <p:ph type="ftr" sz="quarter" idx="3"/>
          </p:nvPr>
        </p:nvSpPr>
        <p:spPr bwMode="auto">
          <a:xfrm>
            <a:off x="3653790" y="7007860"/>
            <a:ext cx="3385820" cy="402590"/>
          </a:xfrm>
          <a:prstGeom prst="rect">
            <a:avLst/>
          </a:prstGeom>
        </p:spPr>
        <p:txBody>
          <a:bodyPr vert="horz" wrap="square" lIns="104140" tIns="52070" rIns="104140" bIns="52070" numCol="1" spcCol="215899" anchor="ctr"/>
          <a:lstStyle>
            <a:lvl1pPr algn="ctr">
              <a:defRPr lang="en-US" sz="14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US"/>
          </a:p>
        </p:txBody>
      </p:sp>
      <p:sp>
        <p:nvSpPr>
          <p:cNvPr id="6" name="Slide Number Placeholder 5"/>
          <p:cNvSpPr>
            <a:spLocks noChangeArrowheads="1" noGrp="1"/>
          </p:cNvSpPr>
          <p:nvPr>
            <p:ph type="sldNum" sz="quarter" idx="4"/>
          </p:nvPr>
        </p:nvSpPr>
        <p:spPr bwMode="auto">
          <a:xfrm>
            <a:off x="7663815" y="7007860"/>
            <a:ext cx="2494915" cy="402590"/>
          </a:xfrm>
          <a:prstGeom prst="rect">
            <a:avLst/>
          </a:prstGeom>
        </p:spPr>
        <p:txBody>
          <a:bodyPr vert="horz" wrap="square" lIns="104140" tIns="52070" rIns="104140" bIns="52070" numCol="1" spcCol="215899" anchor="ctr"/>
          <a:lstStyle>
            <a:lvl1pPr algn="r">
              <a:defRPr lang="en-US" sz="14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08AAF0C-42FD-DF59-B332-B40CE17C45E1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lvl1pPr marL="0" marR="0" indent="0" algn="ctr" defTabSz="1043305">
        <a:lnSpc>
          <a:spcPct val="100000"/>
        </a:lnSpc>
        <a:spcBef>
          <a:spcPts val="0"/>
        </a:spcBef>
        <a:spcAft>
          <a:spcPts val="0"/>
        </a:spcAft>
        <a:buNone/>
        <a:defRPr lang="en-US" sz="5000" b="0" i="0" u="none" strike="noStrike" spc="0">
          <a:solidFill>
            <a:schemeClr val="tx1"/>
          </a:solidFill>
          <a:latin typeface="Calibri"/>
          <a:ea typeface="Calibri"/>
          <a:cs typeface="Calibri"/>
        </a:defRPr>
      </a:lvl1pPr>
      <a:lvl2pPr marL="521335" marR="0" indent="0" algn="l" defTabSz="1043305">
        <a:lnSpc>
          <a:spcPct val="100000"/>
        </a:lnSpc>
        <a:spcBef>
          <a:spcPts val="0"/>
        </a:spcBef>
        <a:spcAft>
          <a:spcPts val="0"/>
        </a:spcAft>
        <a:buNone/>
        <a:defRPr lang="en-US" sz="2100" b="0" i="0" u="none" strike="noStrike" spc="0">
          <a:solidFill>
            <a:schemeClr val="tx1"/>
          </a:solidFill>
          <a:latin typeface="Calibri"/>
          <a:ea typeface="Calibri"/>
          <a:cs typeface="Calibri"/>
        </a:defRPr>
      </a:lvl2pPr>
      <a:lvl3pPr marL="1043305" marR="0" indent="0" algn="l" defTabSz="1043305">
        <a:lnSpc>
          <a:spcPct val="100000"/>
        </a:lnSpc>
        <a:spcBef>
          <a:spcPts val="0"/>
        </a:spcBef>
        <a:spcAft>
          <a:spcPts val="0"/>
        </a:spcAft>
        <a:buNone/>
        <a:defRPr lang="en-US" sz="2100" b="0" i="0" u="none" strike="noStrike" spc="0">
          <a:solidFill>
            <a:schemeClr val="tx1"/>
          </a:solidFill>
          <a:latin typeface="Calibri"/>
          <a:ea typeface="Calibri"/>
          <a:cs typeface="Calibri"/>
        </a:defRPr>
      </a:lvl3pPr>
      <a:lvl4pPr marL="1564640" marR="0" indent="0" algn="l" defTabSz="1043305">
        <a:lnSpc>
          <a:spcPct val="100000"/>
        </a:lnSpc>
        <a:spcBef>
          <a:spcPts val="0"/>
        </a:spcBef>
        <a:spcAft>
          <a:spcPts val="0"/>
        </a:spcAft>
        <a:buNone/>
        <a:defRPr lang="en-US" sz="2100" b="0" i="0" u="none" strike="noStrike" spc="0">
          <a:solidFill>
            <a:schemeClr val="tx1"/>
          </a:solidFill>
          <a:latin typeface="Calibri"/>
          <a:ea typeface="Calibri"/>
          <a:cs typeface="Calibri"/>
        </a:defRPr>
      </a:lvl4pPr>
      <a:lvl5pPr marL="2085975" marR="0" indent="0" algn="l" defTabSz="1043305">
        <a:lnSpc>
          <a:spcPct val="100000"/>
        </a:lnSpc>
        <a:spcBef>
          <a:spcPts val="0"/>
        </a:spcBef>
        <a:spcAft>
          <a:spcPts val="0"/>
        </a:spcAft>
        <a:buNone/>
        <a:defRPr lang="en-US" sz="2100" b="0" i="0" u="none" strike="noStrike" spc="0">
          <a:solidFill>
            <a:schemeClr val="tx1"/>
          </a:solidFill>
          <a:latin typeface="Calibri"/>
          <a:ea typeface="Calibri"/>
          <a:cs typeface="Calibri"/>
        </a:defRPr>
      </a:lvl5pPr>
      <a:lvl6pPr marL="2607945" marR="0" indent="0" algn="l" defTabSz="1043305">
        <a:lnSpc>
          <a:spcPct val="100000"/>
        </a:lnSpc>
        <a:spcBef>
          <a:spcPts val="0"/>
        </a:spcBef>
        <a:spcAft>
          <a:spcPts val="0"/>
        </a:spcAft>
        <a:buNone/>
        <a:defRPr lang="en-US" sz="2100" b="0" i="0" u="none" strike="noStrike" spc="0">
          <a:solidFill>
            <a:schemeClr val="tx1"/>
          </a:solidFill>
          <a:latin typeface="Calibri"/>
          <a:ea typeface="Calibri"/>
          <a:cs typeface="Calibri"/>
        </a:defRPr>
      </a:lvl6pPr>
      <a:lvl7pPr marL="3129280" marR="0" indent="0" algn="l" defTabSz="1043305">
        <a:lnSpc>
          <a:spcPct val="100000"/>
        </a:lnSpc>
        <a:spcBef>
          <a:spcPts val="0"/>
        </a:spcBef>
        <a:spcAft>
          <a:spcPts val="0"/>
        </a:spcAft>
        <a:buNone/>
        <a:defRPr lang="en-US" sz="2100" b="0" i="0" u="none" strike="noStrike" spc="0">
          <a:solidFill>
            <a:schemeClr val="tx1"/>
          </a:solidFill>
          <a:latin typeface="Calibri"/>
          <a:ea typeface="Calibri"/>
          <a:cs typeface="Calibri"/>
        </a:defRPr>
      </a:lvl7pPr>
      <a:lvl8pPr marL="3650615" marR="0" indent="0" algn="l" defTabSz="1043305">
        <a:lnSpc>
          <a:spcPct val="100000"/>
        </a:lnSpc>
        <a:spcBef>
          <a:spcPts val="0"/>
        </a:spcBef>
        <a:spcAft>
          <a:spcPts val="0"/>
        </a:spcAft>
        <a:buNone/>
        <a:defRPr lang="en-US" sz="2100" b="0" i="0" u="none" strike="noStrike" spc="0">
          <a:solidFill>
            <a:schemeClr val="tx1"/>
          </a:solidFill>
          <a:latin typeface="Calibri"/>
          <a:ea typeface="Calibri"/>
          <a:cs typeface="Calibri"/>
        </a:defRPr>
      </a:lvl8pPr>
      <a:lvl9pPr marL="4171950" marR="0" indent="0" algn="l" defTabSz="1043305">
        <a:lnSpc>
          <a:spcPct val="100000"/>
        </a:lnSpc>
        <a:spcBef>
          <a:spcPts val="0"/>
        </a:spcBef>
        <a:spcAft>
          <a:spcPts val="0"/>
        </a:spcAft>
        <a:buNone/>
        <a:defRPr lang="en-US" sz="2100" b="0" i="0" u="none" strike="noStrike" spc="0">
          <a:solidFill>
            <a:schemeClr val="tx1"/>
          </a:solidFill>
          <a:latin typeface="Calibri"/>
          <a:ea typeface="Calibri"/>
          <a:cs typeface="Calibri"/>
        </a:defRPr>
      </a:lvl9pPr>
    </p:titleStyle>
    <p:bodyStyle>
      <a:lvl1pPr marL="391160" marR="0" indent="-391160" algn="l" defTabSz="1043305">
        <a:lnSpc>
          <a:spcPct val="100000"/>
        </a:lnSpc>
        <a:spcBef>
          <a:spcPts val="885"/>
        </a:spcBef>
        <a:spcAft>
          <a:spcPts val="0"/>
        </a:spcAft>
        <a:buClrTx/>
        <a:buSzTx/>
        <a:buFont typeface="Arial"/>
        <a:buChar char="•"/>
        <a:defRPr lang="en-US" sz="3700" b="0" i="0" u="none" strike="noStrike" spc="0">
          <a:solidFill>
            <a:schemeClr val="tx1"/>
          </a:solidFill>
          <a:latin typeface="Calibri"/>
          <a:ea typeface="Calibri"/>
          <a:cs typeface="Calibri"/>
        </a:defRPr>
      </a:lvl1pPr>
      <a:lvl2pPr marL="847725" marR="0" indent="-325755" algn="l" defTabSz="1043305">
        <a:lnSpc>
          <a:spcPct val="100000"/>
        </a:lnSpc>
        <a:spcBef>
          <a:spcPts val="765"/>
        </a:spcBef>
        <a:spcAft>
          <a:spcPts val="0"/>
        </a:spcAft>
        <a:buClrTx/>
        <a:buSzTx/>
        <a:buFont typeface="Arial"/>
        <a:buChar char="–"/>
        <a:defRPr lang="en-US" sz="3200" b="0" i="0" u="none" strike="noStrike" spc="0">
          <a:solidFill>
            <a:schemeClr val="tx1"/>
          </a:solidFill>
          <a:latin typeface="Calibri"/>
          <a:ea typeface="Calibri"/>
          <a:cs typeface="Calibri"/>
        </a:defRPr>
      </a:lvl2pPr>
      <a:lvl3pPr marL="1303655" marR="0" indent="-260985" algn="l" defTabSz="1043305">
        <a:lnSpc>
          <a:spcPct val="100000"/>
        </a:lnSpc>
        <a:spcBef>
          <a:spcPts val="645"/>
        </a:spcBef>
        <a:spcAft>
          <a:spcPts val="0"/>
        </a:spcAft>
        <a:buClrTx/>
        <a:buSzTx/>
        <a:buFont typeface="Arial"/>
        <a:buChar char="•"/>
        <a:defRPr lang="en-US" sz="2700" b="0" i="0" u="none" strike="noStrike" spc="0">
          <a:solidFill>
            <a:schemeClr val="tx1"/>
          </a:solidFill>
          <a:latin typeface="Calibri"/>
          <a:ea typeface="Calibri"/>
          <a:cs typeface="Calibri"/>
        </a:defRPr>
      </a:lvl3pPr>
      <a:lvl4pPr marL="1825625" marR="0" indent="-260985" algn="l" defTabSz="1043305">
        <a:lnSpc>
          <a:spcPct val="100000"/>
        </a:lnSpc>
        <a:spcBef>
          <a:spcPts val="550"/>
        </a:spcBef>
        <a:spcAft>
          <a:spcPts val="0"/>
        </a:spcAft>
        <a:buClrTx/>
        <a:buSzTx/>
        <a:buFont typeface="Arial"/>
        <a:buChar char="–"/>
        <a:defRPr lang="en-US" sz="2300" b="0" i="0" u="none" strike="noStrike" spc="0">
          <a:solidFill>
            <a:schemeClr val="tx1"/>
          </a:solidFill>
          <a:latin typeface="Calibri"/>
          <a:ea typeface="Calibri"/>
          <a:cs typeface="Calibri"/>
        </a:defRPr>
      </a:lvl4pPr>
      <a:lvl5pPr marL="2346960" marR="0" indent="-260985" algn="l" defTabSz="1043305">
        <a:lnSpc>
          <a:spcPct val="100000"/>
        </a:lnSpc>
        <a:spcBef>
          <a:spcPts val="550"/>
        </a:spcBef>
        <a:spcAft>
          <a:spcPts val="0"/>
        </a:spcAft>
        <a:buClrTx/>
        <a:buSzTx/>
        <a:buFont typeface="Arial"/>
        <a:buChar char="»"/>
        <a:defRPr lang="en-US" sz="2300" b="0" i="0" u="none" strike="noStrike" spc="0">
          <a:solidFill>
            <a:schemeClr val="tx1"/>
          </a:solidFill>
          <a:latin typeface="Calibri"/>
          <a:ea typeface="Calibri"/>
          <a:cs typeface="Calibri"/>
        </a:defRPr>
      </a:lvl5pPr>
      <a:lvl6pPr marL="2868295" marR="0" indent="-260985" algn="l" defTabSz="1043305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/>
        <a:buChar char="•"/>
        <a:defRPr lang="en-US" sz="2300" b="0" i="0" u="none" strike="noStrike" spc="0">
          <a:solidFill>
            <a:schemeClr val="tx1"/>
          </a:solidFill>
          <a:latin typeface="Calibri"/>
          <a:ea typeface="Calibri"/>
          <a:cs typeface="Calibri"/>
        </a:defRPr>
      </a:lvl6pPr>
      <a:lvl7pPr marL="3389630" marR="0" indent="-260985" algn="l" defTabSz="1043305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/>
        <a:buChar char="•"/>
        <a:defRPr lang="en-US" sz="2300" b="0" i="0" u="none" strike="noStrike" spc="0">
          <a:solidFill>
            <a:schemeClr val="tx1"/>
          </a:solidFill>
          <a:latin typeface="Calibri"/>
          <a:ea typeface="Calibri"/>
          <a:cs typeface="Calibri"/>
        </a:defRPr>
      </a:lvl7pPr>
      <a:lvl8pPr marL="3911600" marR="0" indent="-260985" algn="l" defTabSz="1043305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/>
        <a:buChar char="•"/>
        <a:defRPr lang="en-US" sz="2300" b="0" i="0" u="none" strike="noStrike" spc="0">
          <a:solidFill>
            <a:schemeClr val="tx1"/>
          </a:solidFill>
          <a:latin typeface="Calibri"/>
          <a:ea typeface="Calibri"/>
          <a:cs typeface="Calibri"/>
        </a:defRPr>
      </a:lvl8pPr>
      <a:lvl9pPr marL="4432935" marR="0" indent="-260985" algn="l" defTabSz="1043305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/>
        <a:buChar char="•"/>
        <a:defRPr lang="en-US" sz="2300" b="0" i="0" u="none" strike="noStrike" spc="0">
          <a:solidFill>
            <a:schemeClr val="tx1"/>
          </a:solidFill>
          <a:latin typeface="Calibri"/>
          <a:ea typeface="Calibri"/>
          <a:cs typeface="Calibri"/>
        </a:defRPr>
      </a:lvl9pPr>
    </p:bodyStyle>
    <p:otherStyle>
      <a:lvl1pPr marL="0" marR="0" indent="0" algn="l" defTabSz="1043305">
        <a:lnSpc>
          <a:spcPct val="100000"/>
        </a:lnSpc>
        <a:spcBef>
          <a:spcPts val="0"/>
        </a:spcBef>
        <a:spcAft>
          <a:spcPts val="0"/>
        </a:spcAft>
        <a:buNone/>
        <a:defRPr lang="en-US" sz="2100" b="0" i="0" u="none" strike="noStrike" spc="0">
          <a:solidFill>
            <a:schemeClr val="tx1"/>
          </a:solidFill>
          <a:latin typeface="Calibri"/>
          <a:ea typeface="Calibri"/>
          <a:cs typeface="Calibri"/>
        </a:defRPr>
      </a:lvl1pPr>
      <a:lvl2pPr marL="521335" marR="0" indent="0" algn="l" defTabSz="1043305">
        <a:lnSpc>
          <a:spcPct val="100000"/>
        </a:lnSpc>
        <a:spcBef>
          <a:spcPts val="0"/>
        </a:spcBef>
        <a:spcAft>
          <a:spcPts val="0"/>
        </a:spcAft>
        <a:buNone/>
        <a:defRPr lang="en-US" sz="2100" b="0" i="0" u="none" strike="noStrike" spc="0">
          <a:solidFill>
            <a:schemeClr val="tx1"/>
          </a:solidFill>
          <a:latin typeface="Calibri"/>
          <a:ea typeface="Calibri"/>
          <a:cs typeface="Calibri"/>
        </a:defRPr>
      </a:lvl2pPr>
      <a:lvl3pPr marL="1043305" marR="0" indent="0" algn="l" defTabSz="1043305">
        <a:lnSpc>
          <a:spcPct val="100000"/>
        </a:lnSpc>
        <a:spcBef>
          <a:spcPts val="0"/>
        </a:spcBef>
        <a:spcAft>
          <a:spcPts val="0"/>
        </a:spcAft>
        <a:buNone/>
        <a:defRPr lang="en-US" sz="2100" b="0" i="0" u="none" strike="noStrike" spc="0">
          <a:solidFill>
            <a:schemeClr val="tx1"/>
          </a:solidFill>
          <a:latin typeface="Calibri"/>
          <a:ea typeface="Calibri"/>
          <a:cs typeface="Calibri"/>
        </a:defRPr>
      </a:lvl3pPr>
      <a:lvl4pPr marL="1564640" marR="0" indent="0" algn="l" defTabSz="1043305">
        <a:lnSpc>
          <a:spcPct val="100000"/>
        </a:lnSpc>
        <a:spcBef>
          <a:spcPts val="0"/>
        </a:spcBef>
        <a:spcAft>
          <a:spcPts val="0"/>
        </a:spcAft>
        <a:buNone/>
        <a:defRPr lang="en-US" sz="2100" b="0" i="0" u="none" strike="noStrike" spc="0">
          <a:solidFill>
            <a:schemeClr val="tx1"/>
          </a:solidFill>
          <a:latin typeface="Calibri"/>
          <a:ea typeface="Calibri"/>
          <a:cs typeface="Calibri"/>
        </a:defRPr>
      </a:lvl4pPr>
      <a:lvl5pPr marL="2085975" marR="0" indent="0" algn="l" defTabSz="1043305">
        <a:lnSpc>
          <a:spcPct val="100000"/>
        </a:lnSpc>
        <a:spcBef>
          <a:spcPts val="0"/>
        </a:spcBef>
        <a:spcAft>
          <a:spcPts val="0"/>
        </a:spcAft>
        <a:buNone/>
        <a:defRPr lang="en-US" sz="2100" b="0" i="0" u="none" strike="noStrike" spc="0">
          <a:solidFill>
            <a:schemeClr val="tx1"/>
          </a:solidFill>
          <a:latin typeface="Calibri"/>
          <a:ea typeface="Calibri"/>
          <a:cs typeface="Calibri"/>
        </a:defRPr>
      </a:lvl5pPr>
      <a:lvl6pPr marL="2607945" marR="0" indent="0" algn="l" defTabSz="1043305">
        <a:lnSpc>
          <a:spcPct val="100000"/>
        </a:lnSpc>
        <a:spcBef>
          <a:spcPts val="0"/>
        </a:spcBef>
        <a:spcAft>
          <a:spcPts val="0"/>
        </a:spcAft>
        <a:buNone/>
        <a:defRPr lang="en-US" sz="2100" b="0" i="0" u="none" strike="noStrike" spc="0">
          <a:solidFill>
            <a:schemeClr val="tx1"/>
          </a:solidFill>
          <a:latin typeface="Calibri"/>
          <a:ea typeface="Calibri"/>
          <a:cs typeface="Calibri"/>
        </a:defRPr>
      </a:lvl6pPr>
      <a:lvl7pPr marL="3129280" marR="0" indent="0" algn="l" defTabSz="1043305">
        <a:lnSpc>
          <a:spcPct val="100000"/>
        </a:lnSpc>
        <a:spcBef>
          <a:spcPts val="0"/>
        </a:spcBef>
        <a:spcAft>
          <a:spcPts val="0"/>
        </a:spcAft>
        <a:buNone/>
        <a:defRPr lang="en-US" sz="2100" b="0" i="0" u="none" strike="noStrike" spc="0">
          <a:solidFill>
            <a:schemeClr val="tx1"/>
          </a:solidFill>
          <a:latin typeface="Calibri"/>
          <a:ea typeface="Calibri"/>
          <a:cs typeface="Calibri"/>
        </a:defRPr>
      </a:lvl7pPr>
      <a:lvl8pPr marL="3650615" marR="0" indent="0" algn="l" defTabSz="1043305">
        <a:lnSpc>
          <a:spcPct val="100000"/>
        </a:lnSpc>
        <a:spcBef>
          <a:spcPts val="0"/>
        </a:spcBef>
        <a:spcAft>
          <a:spcPts val="0"/>
        </a:spcAft>
        <a:buNone/>
        <a:defRPr lang="en-US" sz="2100" b="0" i="0" u="none" strike="noStrike" spc="0">
          <a:solidFill>
            <a:schemeClr val="tx1"/>
          </a:solidFill>
          <a:latin typeface="Calibri"/>
          <a:ea typeface="Calibri"/>
          <a:cs typeface="Calibri"/>
        </a:defRPr>
      </a:lvl8pPr>
      <a:lvl9pPr marL="4171950" marR="0" indent="0" algn="l" defTabSz="1043305">
        <a:lnSpc>
          <a:spcPct val="100000"/>
        </a:lnSpc>
        <a:spcBef>
          <a:spcPts val="0"/>
        </a:spcBef>
        <a:spcAft>
          <a:spcPts val="0"/>
        </a:spcAft>
        <a:buNone/>
        <a:defRPr lang="en-US" sz="2100" b="0" i="0" u="none" strike="noStrike" spc="0">
          <a:solidFill>
            <a:schemeClr val="tx1"/>
          </a:solidFill>
          <a:latin typeface="Calibri"/>
          <a:ea typeface="Calibri"/>
          <a:cs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7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9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7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9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1" descr="R:\CBAC\PNG\Owain\Whats the error ART\topic3bar1a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5240" y="0"/>
            <a:ext cx="9538335" cy="17005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le 1"/>
          <p:cNvSpPr/>
          <p:nvPr/>
        </p:nvSpPr>
        <p:spPr bwMode="auto">
          <a:xfrm>
            <a:off x="611504" y="236220"/>
            <a:ext cx="7859394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0330" tIns="50165" rIns="100330" bIns="50165" numCol="1" spcCol="215899" anchor="ctr"/>
          <a:lstStyle>
            <a:lvl1pPr algn="ctr" defTabSz="1005840">
              <a:spcBef>
                <a:spcPts val="0"/>
              </a:spcBef>
              <a:buNone/>
              <a:defRPr lang="en-US" sz="4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 algn="l">
              <a:defRPr lang="en-US"/>
            </a:pPr>
            <a:r>
              <a:rPr lang="en-US" sz="4400" b="1">
                <a:solidFill>
                  <a:schemeClr val="bg1"/>
                </a:solidFill>
                <a:latin typeface="Century Gothic"/>
                <a:ea typeface="Calibri"/>
                <a:cs typeface="Calibri"/>
              </a:rPr>
              <a:t>WASHING LINE MATHEMATICS</a:t>
            </a:r>
            <a:endParaRPr lang="en-US" sz="4400" b="1">
              <a:solidFill>
                <a:schemeClr val="bg1"/>
              </a:solidFill>
              <a:latin typeface="Century Gothic"/>
              <a:ea typeface="Calibri"/>
              <a:cs typeface="Calibri"/>
            </a:endParaRPr>
          </a:p>
        </p:txBody>
      </p:sp>
      <p:pic>
        <p:nvPicPr>
          <p:cNvPr id="4" name="Picture 2" descr="R:\CBAC\2014 WJEC Logo Brand Refresh\2014 WJEC Logo Brand Refresh\RGB\WJEC_Logo_RGB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667240" y="6598284"/>
            <a:ext cx="653415" cy="6527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8145" y="6951345"/>
            <a:ext cx="935990" cy="2997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12"/>
          <p:cNvSpPr/>
          <p:nvPr/>
        </p:nvSpPr>
        <p:spPr bwMode="auto">
          <a:xfrm>
            <a:off x="398145" y="1908175"/>
            <a:ext cx="10200640" cy="40938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defRPr lang="en-US"/>
            </a:pPr>
            <a:r>
              <a:rPr lang="en-US" sz="2000" b="1">
                <a:latin typeface="Century Gothic"/>
                <a:ea typeface="Calibri"/>
                <a:cs typeface="Calibri"/>
              </a:rPr>
              <a:t>You will need:</a:t>
            </a:r>
            <a:endParaRPr lang="en-US" sz="2000" b="1">
              <a:latin typeface="Century Gothic"/>
              <a:ea typeface="Calibri"/>
              <a:cs typeface="Calibri"/>
            </a:endParaRPr>
          </a:p>
          <a:p>
            <a:pPr>
              <a:defRPr lang="en-US"/>
            </a:pPr>
            <a:endParaRPr lang="en-US" sz="2000">
              <a:latin typeface="Century Gothic"/>
              <a:ea typeface="Calibri"/>
              <a:cs typeface="Calibri"/>
            </a:endParaRPr>
          </a:p>
          <a:p>
            <a:pPr marL="807085" lvl="1" indent="-285750">
              <a:buFont typeface="Arial"/>
              <a:buChar char="•"/>
              <a:defRPr lang="en-US"/>
            </a:pPr>
            <a:r>
              <a:rPr lang="en-US" sz="2000">
                <a:latin typeface="Century Gothic"/>
                <a:ea typeface="Calibri"/>
                <a:cs typeface="Calibri"/>
              </a:rPr>
              <a:t>Some string.</a:t>
            </a:r>
            <a:endParaRPr lang="en-US" sz="2000">
              <a:latin typeface="Century Gothic"/>
              <a:ea typeface="Calibri"/>
              <a:cs typeface="Calibri"/>
            </a:endParaRPr>
          </a:p>
          <a:p>
            <a:pPr marL="807085" lvl="1" indent="-285750">
              <a:buFont typeface="Arial"/>
              <a:buChar char="•"/>
              <a:defRPr lang="en-US"/>
            </a:pPr>
            <a:r>
              <a:rPr lang="en-US" sz="2000">
                <a:latin typeface="Century Gothic"/>
                <a:ea typeface="Calibri"/>
                <a:cs typeface="Calibri"/>
              </a:rPr>
              <a:t>Drawing pins to put the string on a wall.</a:t>
            </a:r>
            <a:endParaRPr lang="en-US" sz="2000">
              <a:latin typeface="Century Gothic"/>
              <a:ea typeface="Calibri"/>
              <a:cs typeface="Calibri"/>
            </a:endParaRPr>
          </a:p>
          <a:p>
            <a:pPr marL="807085" lvl="1" indent="-285750">
              <a:buFont typeface="Arial"/>
              <a:buChar char="•"/>
              <a:defRPr lang="en-US"/>
            </a:pPr>
            <a:r>
              <a:rPr lang="en-US" sz="2000">
                <a:latin typeface="Century Gothic"/>
                <a:ea typeface="Calibri"/>
                <a:cs typeface="Calibri"/>
              </a:rPr>
              <a:t>A set of (laminated</a:t>
            </a:r>
            <a:r>
              <a:rPr lang="en-US" sz="2000"/>
              <a:t>?</a:t>
            </a:r>
            <a:r>
              <a:rPr lang="en-US" sz="2000">
                <a:latin typeface="Century Gothic"/>
                <a:ea typeface="Calibri"/>
                <a:cs typeface="Calibri"/>
              </a:rPr>
              <a:t>) clothes.</a:t>
            </a:r>
            <a:endParaRPr lang="en-US" sz="2000">
              <a:latin typeface="Century Gothic"/>
              <a:ea typeface="Calibri"/>
              <a:cs typeface="Calibri"/>
            </a:endParaRPr>
          </a:p>
          <a:p>
            <a:pPr marL="807085" lvl="1" indent="-285750">
              <a:buFont typeface="Arial"/>
              <a:buChar char="•"/>
              <a:defRPr lang="en-US"/>
            </a:pPr>
            <a:r>
              <a:rPr lang="en-US" sz="2000">
                <a:latin typeface="Century Gothic"/>
                <a:ea typeface="Calibri"/>
                <a:cs typeface="Calibri"/>
              </a:rPr>
              <a:t>Pegs or paper clips to put the clothes on the washing line.</a:t>
            </a:r>
            <a:endParaRPr lang="en-US" sz="2000">
              <a:latin typeface="Century Gothic"/>
              <a:ea typeface="Calibri"/>
              <a:cs typeface="Calibri"/>
            </a:endParaRPr>
          </a:p>
          <a:p>
            <a:pPr lvl="1">
              <a:defRPr lang="en-US"/>
            </a:pPr>
            <a:endParaRPr lang="en-US" sz="2000">
              <a:latin typeface="Century Gothic"/>
              <a:ea typeface="Calibri"/>
              <a:cs typeface="Calibri"/>
            </a:endParaRPr>
          </a:p>
          <a:p>
            <a:pPr>
              <a:defRPr lang="en-US"/>
            </a:pPr>
            <a:r>
              <a:rPr lang="en-US" sz="2000" b="1">
                <a:latin typeface="Century Gothic"/>
                <a:ea typeface="Calibri"/>
                <a:cs typeface="Calibri"/>
              </a:rPr>
              <a:t>Instructions:</a:t>
            </a:r>
            <a:endParaRPr lang="en-US" sz="2000" b="1">
              <a:latin typeface="Century Gothic"/>
              <a:ea typeface="Calibri"/>
              <a:cs typeface="Calibri"/>
            </a:endParaRPr>
          </a:p>
          <a:p>
            <a:pPr>
              <a:defRPr lang="en-US"/>
            </a:pPr>
            <a:endParaRPr lang="en-US" sz="2000">
              <a:latin typeface="Century Gothic"/>
              <a:ea typeface="Calibri"/>
              <a:cs typeface="Calibri"/>
            </a:endParaRPr>
          </a:p>
          <a:p>
            <a:pPr marL="807085" lvl="1" indent="-285750">
              <a:buFont typeface="Arial"/>
              <a:buChar char="•"/>
              <a:defRPr lang="en-US"/>
            </a:pPr>
            <a:r>
              <a:rPr lang="en-US" sz="2000">
                <a:latin typeface="Century Gothic"/>
                <a:ea typeface="Calibri"/>
                <a:cs typeface="Calibri"/>
              </a:rPr>
              <a:t>Use the string and drawing pins to arrange several washing lines in your classroom.</a:t>
            </a:r>
            <a:endParaRPr lang="en-US" sz="2000">
              <a:latin typeface="Century Gothic"/>
              <a:ea typeface="Calibri"/>
              <a:cs typeface="Calibri"/>
            </a:endParaRPr>
          </a:p>
          <a:p>
            <a:pPr marL="807085" lvl="1" indent="-285750">
              <a:buFont typeface="Arial"/>
              <a:buChar char="•"/>
              <a:defRPr lang="en-US"/>
            </a:pPr>
            <a:r>
              <a:rPr lang="en-US" sz="2000">
                <a:latin typeface="Century Gothic"/>
                <a:ea typeface="Calibri"/>
                <a:cs typeface="Calibri"/>
              </a:rPr>
              <a:t>Distribute a set of clothes to each group of learners.</a:t>
            </a:r>
            <a:endParaRPr lang="en-US" sz="2000">
              <a:latin typeface="Century Gothic"/>
              <a:ea typeface="Calibri"/>
              <a:cs typeface="Calibri"/>
            </a:endParaRPr>
          </a:p>
          <a:p>
            <a:pPr marL="807085" lvl="1" indent="-285750">
              <a:buFont typeface="Arial"/>
              <a:buChar char="•"/>
              <a:defRPr lang="en-US"/>
            </a:pPr>
            <a:r>
              <a:rPr lang="en-US" sz="2000">
                <a:latin typeface="Century Gothic"/>
                <a:ea typeface="Calibri"/>
                <a:cs typeface="Calibri"/>
              </a:rPr>
              <a:t>Ask the groups to put the clothes on the washing line, </a:t>
            </a:r>
            <a:r>
              <a:rPr lang="en-US" sz="2000" b="1">
                <a:latin typeface="Century Gothic"/>
                <a:ea typeface="Calibri"/>
                <a:cs typeface="Calibri"/>
              </a:rPr>
              <a:t>in ascending order</a:t>
            </a:r>
            <a:r>
              <a:rPr lang="en-US" sz="2000">
                <a:latin typeface="Century Gothic"/>
                <a:ea typeface="Calibri"/>
                <a:cs typeface="Calibri"/>
              </a:rPr>
              <a:t>.</a:t>
            </a:r>
            <a:endParaRPr lang="en-US" sz="2000">
              <a:latin typeface="Century Gothic"/>
              <a:ea typeface="Calibri"/>
              <a:cs typeface="Calibri"/>
            </a:endParaRPr>
          </a:p>
        </p:txBody>
      </p:sp>
      <p:pic>
        <p:nvPicPr>
          <p:cNvPr id="8" name="Picture 2" descr="V:\Work14-15\WJEC-14-15_03\Eduqas_Part-of_Logo_RGB.jp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205595" y="6609080"/>
            <a:ext cx="1370965" cy="70231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3" descr="R:\CBAC\PNG\Owain\WashingLineMathematics\seq4PDF\edited\clothes.0004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21379353" flipH="1">
            <a:off x="4338955" y="-8255"/>
            <a:ext cx="5982970" cy="56534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4" descr="R:\CBAC\PNG\Owain\WashingLineMathematics\seq4PDF\edited\clothes.0002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8434537" flipH="1">
            <a:off x="1523365" y="1873250"/>
            <a:ext cx="4205605" cy="29737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5" descr="R:\CBAC\PNG\Owain\WashingLineMathematics\seq4PDF\edited\clothes.0003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9749878">
            <a:off x="39370" y="3073400"/>
            <a:ext cx="8656955" cy="61220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 descr="R:\CBAC\PNG\Owain\WashingLineMathematics\seq4PDF\edited\clothes.0002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3165462">
            <a:off x="-361950" y="737870"/>
            <a:ext cx="3469005" cy="2789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16"/>
          <p:cNvSpPr/>
          <p:nvPr/>
        </p:nvSpPr>
        <p:spPr bwMode="auto">
          <a:xfrm rot="5201357">
            <a:off x="1927225" y="3510280"/>
            <a:ext cx="296481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defRPr lang="en-US"/>
            </a:pPr>
            <a:r>
              <a:rPr lang="en-US" sz="4000" b="1">
                <a:solidFill>
                  <a:schemeClr val="bg1"/>
                </a:solidFill>
                <a:latin typeface="Century Gothic"/>
                <a:ea typeface="Calibri"/>
                <a:cs typeface="Calibri"/>
              </a:rPr>
              <a:t>X – 4 = 4</a:t>
            </a:r>
            <a:endParaRPr lang="en-US" sz="4000" b="1">
              <a:solidFill>
                <a:schemeClr val="bg1"/>
              </a:solidFill>
              <a:latin typeface="Century Gothic"/>
              <a:ea typeface="Calibri"/>
              <a:cs typeface="Calibri"/>
            </a:endParaRPr>
          </a:p>
        </p:txBody>
      </p:sp>
      <p:sp>
        <p:nvSpPr>
          <p:cNvPr id="7" name="TextBox 17"/>
          <p:cNvSpPr/>
          <p:nvPr/>
        </p:nvSpPr>
        <p:spPr bwMode="auto">
          <a:xfrm rot="320910">
            <a:off x="5848350" y="4196080"/>
            <a:ext cx="2964815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defRPr lang="en-US"/>
            </a:pPr>
            <a:r>
              <a:rPr lang="en-US" sz="4000" b="1">
                <a:solidFill>
                  <a:schemeClr val="bg1"/>
                </a:solidFill>
                <a:latin typeface="Century Gothic"/>
                <a:ea typeface="Calibri"/>
                <a:cs typeface="Calibri"/>
              </a:rPr>
              <a:t>8x – 3 = 37</a:t>
            </a:r>
            <a:endParaRPr lang="en-US" sz="4000" b="1">
              <a:solidFill>
                <a:schemeClr val="bg1"/>
              </a:solidFill>
              <a:latin typeface="Century Gothic"/>
              <a:ea typeface="Calibri"/>
              <a:cs typeface="Calibri"/>
            </a:endParaRPr>
          </a:p>
        </p:txBody>
      </p:sp>
      <p:sp>
        <p:nvSpPr>
          <p:cNvPr id="8" name="Rectangle 1"/>
          <p:cNvSpPr/>
          <p:nvPr/>
        </p:nvSpPr>
        <p:spPr bwMode="auto">
          <a:xfrm>
            <a:off x="2754630" y="6078855"/>
            <a:ext cx="2807970" cy="748665"/>
          </a:xfrm>
          <a:prstGeom prst="rect">
            <a:avLst/>
          </a:prstGeom>
          <a:solidFill>
            <a:srgbClr val="D03CBE"/>
          </a:solidFill>
          <a:ln>
            <a:noFill/>
          </a:ln>
          <a:effectLst/>
        </p:spPr>
        <p:txBody>
          <a:bodyPr vert="horz" wrap="square" lIns="91440" tIns="45720" rIns="91440" bIns="45720" numCol="1" spcCol="215899" anchor="ctr"/>
          <a:lstStyle/>
          <a:p>
            <a:pPr algn="ctr">
              <a:defRPr lang="en-US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p:txBody>
      </p:sp>
      <p:sp>
        <p:nvSpPr>
          <p:cNvPr id="9" name="TextBox 18"/>
          <p:cNvSpPr/>
          <p:nvPr/>
        </p:nvSpPr>
        <p:spPr bwMode="auto">
          <a:xfrm>
            <a:off x="2885440" y="6099175"/>
            <a:ext cx="296481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defRPr lang="en-US"/>
            </a:pPr>
            <a:r>
              <a:rPr lang="en-US" sz="40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  <a:t>42 ÷ x = 6</a:t>
            </a:r>
            <a:endParaRPr lang="en-US" sz="4000" b="1">
              <a:solidFill>
                <a:schemeClr val="bg1"/>
              </a:solidFill>
              <a:latin typeface="Century Gothic"/>
              <a:ea typeface="Calibri"/>
              <a:cs typeface="Arial"/>
            </a:endParaRPr>
          </a:p>
        </p:txBody>
      </p:sp>
      <p:sp>
        <p:nvSpPr>
          <p:cNvPr id="10" name="TextBox 11"/>
          <p:cNvSpPr/>
          <p:nvPr/>
        </p:nvSpPr>
        <p:spPr bwMode="auto">
          <a:xfrm rot="16199999">
            <a:off x="-1464310" y="510540"/>
            <a:ext cx="3168649" cy="923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lnSpc>
                <a:spcPct val="300000"/>
              </a:lnSpc>
              <a:defRPr lang="en-US"/>
            </a:pPr>
            <a:r>
              <a:rPr lang="en-US" sz="1800" b="1">
                <a:solidFill>
                  <a:srgbClr val="17375E"/>
                </a:solidFill>
                <a:latin typeface="Century Gothic"/>
                <a:ea typeface="Calibri"/>
                <a:cs typeface="Calibri"/>
              </a:rPr>
              <a:t>2   Solving Equations</a:t>
            </a:r>
            <a:endParaRPr lang="en-US" sz="1800" b="1">
              <a:solidFill>
                <a:srgbClr val="17375E"/>
              </a:solidFill>
              <a:latin typeface="Century Gothic"/>
              <a:ea typeface="Calibri"/>
              <a:cs typeface="Calibri"/>
            </a:endParaRPr>
          </a:p>
        </p:txBody>
      </p:sp>
      <p:sp>
        <p:nvSpPr>
          <p:cNvPr id="11" name="TextBox 12"/>
          <p:cNvSpPr/>
          <p:nvPr/>
        </p:nvSpPr>
        <p:spPr bwMode="auto">
          <a:xfrm rot="5697302">
            <a:off x="340995" y="2009775"/>
            <a:ext cx="2964815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 algn="ctr">
              <a:defRPr lang="en-US"/>
            </a:pPr>
            <a:r>
              <a:rPr lang="en-US" sz="4000" b="1">
                <a:solidFill>
                  <a:schemeClr val="bg1"/>
                </a:solidFill>
                <a:latin typeface="Century Gothic"/>
                <a:ea typeface="Calibri"/>
                <a:cs typeface="Calibri"/>
              </a:rPr>
              <a:t>5x = 65</a:t>
            </a:r>
            <a:endParaRPr lang="en-US" sz="4000" b="1">
              <a:solidFill>
                <a:schemeClr val="bg1"/>
              </a:solidFill>
              <a:latin typeface="Century Gothic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3" descr="R:\CBAC\PNG\Owain\WashingLineMathematics\seq4PDF\edited\ateb2 copy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270" y="28575"/>
            <a:ext cx="10691495" cy="75596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ight Arrow 15"/>
          <p:cNvSpPr/>
          <p:nvPr/>
        </p:nvSpPr>
        <p:spPr bwMode="auto">
          <a:xfrm>
            <a:off x="0" y="1423670"/>
            <a:ext cx="9811385" cy="503555"/>
          </a:xfrm>
          <a:prstGeom prst="rightArrow">
            <a:avLst>
              <a:gd name="adj1" fmla="val 50000"/>
              <a:gd name="adj2" fmla="val 50051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spcCol="215899" anchor="ctr"/>
          <a:lstStyle/>
          <a:p>
            <a:pPr algn="ctr">
              <a:defRPr lang="en-US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p:txBody>
      </p:sp>
      <p:sp>
        <p:nvSpPr>
          <p:cNvPr id="4" name="TextBox 17"/>
          <p:cNvSpPr/>
          <p:nvPr/>
        </p:nvSpPr>
        <p:spPr bwMode="auto">
          <a:xfrm>
            <a:off x="-1270" y="-323850"/>
            <a:ext cx="7252970" cy="7658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lnSpc>
                <a:spcPct val="300000"/>
              </a:lnSpc>
              <a:defRPr lang="en-US"/>
            </a:pPr>
            <a:r>
              <a:rPr lang="en-US" sz="1800" b="1">
                <a:solidFill>
                  <a:srgbClr val="17375E"/>
                </a:solidFill>
                <a:latin typeface="Century Gothic"/>
                <a:ea typeface="Calibri"/>
                <a:cs typeface="Calibri"/>
              </a:rPr>
              <a:t>2   Solving Equations</a:t>
            </a:r>
            <a:endParaRPr lang="en-US" sz="1800" b="1">
              <a:solidFill>
                <a:srgbClr val="17375E"/>
              </a:solidFill>
              <a:latin typeface="Century Gothic"/>
              <a:ea typeface="Calibri"/>
              <a:cs typeface="Calibri"/>
            </a:endParaRPr>
          </a:p>
        </p:txBody>
      </p:sp>
      <p:sp>
        <p:nvSpPr>
          <p:cNvPr id="5" name="TextBox 16"/>
          <p:cNvSpPr/>
          <p:nvPr/>
        </p:nvSpPr>
        <p:spPr bwMode="auto">
          <a:xfrm>
            <a:off x="12065" y="756285"/>
            <a:ext cx="4320540" cy="8312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defRPr lang="en-US"/>
            </a:pPr>
            <a:r>
              <a:rPr lang="en-US" sz="4800" b="1">
                <a:solidFill>
                  <a:srgbClr val="FF0000"/>
                </a:solidFill>
                <a:latin typeface="Century Gothic"/>
                <a:ea typeface="Calibri"/>
                <a:cs typeface="Calibri"/>
              </a:rPr>
              <a:t>ANSWER</a:t>
            </a:r>
            <a:endParaRPr lang="en-US" sz="4800" b="1">
              <a:solidFill>
                <a:srgbClr val="FF0000"/>
              </a:solidFill>
              <a:latin typeface="Century Gothic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R:\CBAC\PNG\Owain\Whats the error ART\topic3bar1a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5240" y="0"/>
            <a:ext cx="9538335" cy="17005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2" descr="R:\CBAC\2014 WJEC Logo Brand Refresh\2014 WJEC Logo Brand Refresh\RGB\WJEC_Logo_RGB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667240" y="6598284"/>
            <a:ext cx="653415" cy="6527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8145" y="6951345"/>
            <a:ext cx="935990" cy="2997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Rectangle 5"/>
          <p:cNvSpPr/>
          <p:nvPr/>
        </p:nvSpPr>
        <p:spPr bwMode="auto">
          <a:xfrm rot="17239066">
            <a:off x="6844665" y="-389890"/>
            <a:ext cx="3102610" cy="2667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899" anchor="ctr"/>
          <a:lstStyle/>
          <a:p>
            <a:pPr algn="ctr">
              <a:defRPr lang="en-US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p:txBody>
      </p:sp>
      <p:sp>
        <p:nvSpPr>
          <p:cNvPr id="6" name="TextBox 6"/>
          <p:cNvSpPr/>
          <p:nvPr/>
        </p:nvSpPr>
        <p:spPr bwMode="auto">
          <a:xfrm>
            <a:off x="38100" y="702310"/>
            <a:ext cx="7252970" cy="9899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lnSpc>
                <a:spcPct val="300000"/>
              </a:lnSpc>
              <a:defRPr lang="en-US"/>
            </a:pPr>
            <a:r>
              <a:rPr lang="en-US" sz="2400" b="1">
                <a:solidFill>
                  <a:schemeClr val="bg1"/>
                </a:solidFill>
                <a:latin typeface="Century Gothic"/>
                <a:ea typeface="Calibri"/>
                <a:cs typeface="Calibri"/>
              </a:rPr>
              <a:t>3     Perimeter and Area</a:t>
            </a:r>
            <a:endParaRPr lang="en-US" sz="2400" b="1">
              <a:solidFill>
                <a:schemeClr val="bg1"/>
              </a:solidFill>
              <a:latin typeface="Century Gothic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/>
          <p:nvPr/>
        </p:nvSpPr>
        <p:spPr bwMode="auto">
          <a:xfrm>
            <a:off x="3707130" y="3640455"/>
            <a:ext cx="106934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899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/>
            </a:pPr>
            <a:br>
              <a:rPr/>
            </a:br>
            <a:endParaRPr lang="en-US" sz="1800">
              <a:latin typeface="Arial"/>
              <a:ea typeface="Calibri"/>
              <a:cs typeface="Arial"/>
            </a:endParaRPr>
          </a:p>
        </p:txBody>
      </p:sp>
      <p:pic>
        <p:nvPicPr>
          <p:cNvPr id="3" name="Picture 4" descr="R:\CBAC\PNG\Owain\WashingLineMathematics\seq4PDF\edited\clothes.0007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185285" y="540385"/>
            <a:ext cx="6149340" cy="60083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2" descr="R:\CBAC\PNG\Owain\WashingLineMathematics\seq4PDF\edited\clothes.0005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61594" y="633730"/>
            <a:ext cx="4326890" cy="30594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2" descr="R:\CBAC\PNG\Owain\WashingLineMathematics\seq4PDF\edited\clothes.0005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775970" y="3868420"/>
            <a:ext cx="4326890" cy="30594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1"/>
          <p:cNvSpPr/>
          <p:nvPr/>
        </p:nvSpPr>
        <p:spPr bwMode="auto">
          <a:xfrm rot="3072177">
            <a:off x="4547235" y="2670810"/>
            <a:ext cx="4392295" cy="19386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 algn="r">
              <a:defRPr lang="en-US"/>
            </a:pPr>
            <a:r>
              <a:rPr lang="en-US" sz="4000" b="1">
                <a:latin typeface="Century Gothic"/>
                <a:ea typeface="Calibri"/>
                <a:cs typeface="Calibri"/>
              </a:rPr>
              <a:t>Perimeter of a 6cm x 5cm Rectangle</a:t>
            </a:r>
            <a:endParaRPr lang="en-US" sz="4000" b="1">
              <a:latin typeface="Century Gothic"/>
              <a:ea typeface="Calibri"/>
              <a:cs typeface="Calibri"/>
            </a:endParaRPr>
          </a:p>
        </p:txBody>
      </p:sp>
      <p:sp>
        <p:nvSpPr>
          <p:cNvPr id="7" name="TextBox 25"/>
          <p:cNvSpPr/>
          <p:nvPr/>
        </p:nvSpPr>
        <p:spPr bwMode="auto">
          <a:xfrm rot="20257540">
            <a:off x="1107440" y="2756535"/>
            <a:ext cx="1749425" cy="923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 algn="ctr">
              <a:defRPr lang="en-US"/>
            </a:pPr>
            <a:r>
              <a:rPr lang="en-US" sz="1800" b="1">
                <a:latin typeface="Century Gothic"/>
                <a:ea typeface="Calibri"/>
                <a:cs typeface="Arial"/>
              </a:rPr>
              <a:t>Area of a</a:t>
            </a:r>
            <a:endParaRPr lang="en-US" sz="1800" b="1">
              <a:latin typeface="Century Gothic"/>
              <a:ea typeface="Calibri"/>
              <a:cs typeface="Arial"/>
            </a:endParaRPr>
          </a:p>
          <a:p>
            <a:pPr algn="ctr">
              <a:defRPr lang="en-US"/>
            </a:pPr>
            <a:r>
              <a:rPr lang="en-US" sz="1800" b="1">
                <a:latin typeface="Century Gothic"/>
                <a:ea typeface="Calibri"/>
                <a:cs typeface="Arial"/>
              </a:rPr>
              <a:t> 7cm × 3cm</a:t>
            </a:r>
            <a:br>
              <a:rPr lang="en-US" sz="1800" b="1">
                <a:latin typeface="Century Gothic"/>
                <a:ea typeface="Calibri"/>
                <a:cs typeface="Arial"/>
              </a:rPr>
            </a:br>
            <a:r>
              <a:rPr lang="en-US" sz="1800" b="1">
                <a:latin typeface="Century Gothic"/>
                <a:ea typeface="Calibri"/>
                <a:cs typeface="Arial"/>
              </a:rPr>
              <a:t>Rectangle</a:t>
            </a:r>
            <a:endParaRPr lang="en-US" sz="1800" b="1">
              <a:latin typeface="Century Gothic"/>
              <a:ea typeface="Calibri"/>
              <a:cs typeface="Arial"/>
            </a:endParaRPr>
          </a:p>
        </p:txBody>
      </p:sp>
      <p:sp>
        <p:nvSpPr>
          <p:cNvPr id="8" name="TextBox 28"/>
          <p:cNvSpPr/>
          <p:nvPr/>
        </p:nvSpPr>
        <p:spPr bwMode="auto">
          <a:xfrm rot="16199999">
            <a:off x="-1800225" y="661670"/>
            <a:ext cx="3600450" cy="7658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lnSpc>
                <a:spcPct val="300000"/>
              </a:lnSpc>
              <a:defRPr lang="en-US"/>
            </a:pPr>
            <a:r>
              <a:rPr lang="en-US" sz="1800" b="1">
                <a:latin typeface="Century Gothic"/>
                <a:ea typeface="Calibri"/>
                <a:cs typeface="Calibri"/>
              </a:rPr>
              <a:t>3     Perimeter and Area</a:t>
            </a:r>
            <a:endParaRPr lang="en-US" sz="1800" b="1">
              <a:latin typeface="Century Gothic"/>
              <a:ea typeface="Calibri"/>
              <a:cs typeface="Calibri"/>
            </a:endParaRPr>
          </a:p>
        </p:txBody>
      </p:sp>
      <p:sp>
        <p:nvSpPr>
          <p:cNvPr id="9" name="TextBox 9"/>
          <p:cNvSpPr/>
          <p:nvPr/>
        </p:nvSpPr>
        <p:spPr bwMode="auto">
          <a:xfrm rot="20206381">
            <a:off x="1470025" y="6021070"/>
            <a:ext cx="2421255" cy="923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 algn="ctr">
              <a:defRPr lang="en-US"/>
            </a:pPr>
            <a:r>
              <a:rPr lang="en-US" sz="1800" b="1">
                <a:latin typeface="Century Gothic"/>
                <a:ea typeface="Calibri"/>
                <a:cs typeface="Arial"/>
              </a:rPr>
              <a:t>Area of a</a:t>
            </a:r>
            <a:endParaRPr lang="en-US" sz="1800" b="1">
              <a:latin typeface="Century Gothic"/>
              <a:ea typeface="Calibri"/>
              <a:cs typeface="Arial"/>
            </a:endParaRPr>
          </a:p>
          <a:p>
            <a:pPr algn="ctr">
              <a:defRPr lang="en-US"/>
            </a:pPr>
            <a:r>
              <a:rPr lang="en-US" sz="1800" b="1">
                <a:latin typeface="Century Gothic"/>
                <a:ea typeface="Calibri"/>
                <a:cs typeface="Arial"/>
              </a:rPr>
              <a:t> 5cm × 4cm</a:t>
            </a:r>
            <a:br>
              <a:rPr lang="en-US" sz="1800" b="1">
                <a:latin typeface="Century Gothic"/>
                <a:ea typeface="Calibri"/>
                <a:cs typeface="Arial"/>
              </a:rPr>
            </a:br>
            <a:r>
              <a:rPr lang="en-US" sz="1800" b="1">
                <a:latin typeface="Century Gothic"/>
                <a:ea typeface="Calibri"/>
                <a:cs typeface="Arial"/>
              </a:rPr>
              <a:t>Rectangle</a:t>
            </a:r>
            <a:endParaRPr lang="en-US" sz="1800" b="1">
              <a:latin typeface="Century Gothic"/>
              <a:ea typeface="Calibri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R:\CBAC\PNG\Owain\WashingLineMathematics\seq4PDF\edited\clothes.0006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5400000">
            <a:off x="-1103630" y="1124585"/>
            <a:ext cx="7539990" cy="53320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3" descr="R:\CBAC\PNG\Owain\WashingLineMathematics\seq4PDF\edited\clothes.0001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4559336">
            <a:off x="3415665" y="1241425"/>
            <a:ext cx="7654925" cy="54133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7"/>
          <p:cNvSpPr/>
          <p:nvPr/>
        </p:nvSpPr>
        <p:spPr bwMode="auto">
          <a:xfrm rot="16639859">
            <a:off x="-784860" y="4072255"/>
            <a:ext cx="5030470" cy="8305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 algn="ctr">
              <a:defRPr lang="en-US"/>
            </a:pPr>
            <a:r>
              <a:rPr lang="en-US" sz="24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  <a:t>Area of a right-angled triangle </a:t>
            </a:r>
            <a:br>
              <a:rPr lang="en-US" sz="24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</a:br>
            <a:r>
              <a:rPr lang="en-US" sz="24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  <a:t>with base 3cm and height 12cm</a:t>
            </a:r>
            <a:endParaRPr lang="en-US" sz="2400" b="1">
              <a:solidFill>
                <a:schemeClr val="bg1"/>
              </a:solidFill>
              <a:latin typeface="Century Gothic"/>
              <a:ea typeface="Calibri"/>
              <a:cs typeface="Arial"/>
            </a:endParaRPr>
          </a:p>
        </p:txBody>
      </p:sp>
      <p:sp>
        <p:nvSpPr>
          <p:cNvPr id="5" name="TextBox 6"/>
          <p:cNvSpPr/>
          <p:nvPr/>
        </p:nvSpPr>
        <p:spPr bwMode="auto">
          <a:xfrm rot="16199999">
            <a:off x="-1800225" y="661670"/>
            <a:ext cx="3600450" cy="7658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lnSpc>
                <a:spcPct val="300000"/>
              </a:lnSpc>
              <a:defRPr lang="en-US"/>
            </a:pPr>
            <a:r>
              <a:rPr lang="en-US" sz="1800" b="1">
                <a:latin typeface="Century Gothic"/>
                <a:ea typeface="Calibri"/>
                <a:cs typeface="Calibri"/>
              </a:rPr>
              <a:t>3     Perimeter and Area</a:t>
            </a:r>
            <a:endParaRPr lang="en-US" sz="1800" b="1">
              <a:latin typeface="Century Gothic"/>
              <a:ea typeface="Calibri"/>
              <a:cs typeface="Calibri"/>
            </a:endParaRPr>
          </a:p>
        </p:txBody>
      </p:sp>
      <p:sp>
        <p:nvSpPr>
          <p:cNvPr id="6" name="Rounded Rectangle 10"/>
          <p:cNvSpPr/>
          <p:nvPr/>
        </p:nvSpPr>
        <p:spPr bwMode="auto">
          <a:xfrm>
            <a:off x="6245225" y="4930140"/>
            <a:ext cx="3061970" cy="1637030"/>
          </a:xfrm>
          <a:prstGeom prst="roundRect">
            <a:avLst>
              <a:gd name="adj" fmla="val 16667"/>
            </a:avLst>
          </a:prstGeom>
          <a:solidFill>
            <a:srgbClr val="D6367E"/>
          </a:solidFill>
          <a:ln>
            <a:noFill/>
          </a:ln>
          <a:effectLst/>
        </p:spPr>
        <p:txBody>
          <a:bodyPr vert="horz" wrap="square" lIns="91440" tIns="45720" rIns="91440" bIns="45720" numCol="1" spcCol="215899" anchor="ctr"/>
          <a:lstStyle/>
          <a:p>
            <a:pPr algn="ctr">
              <a:defRPr lang="en-US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p:txBody>
      </p:sp>
      <p:sp>
        <p:nvSpPr>
          <p:cNvPr id="7" name="TextBox 8"/>
          <p:cNvSpPr/>
          <p:nvPr/>
        </p:nvSpPr>
        <p:spPr bwMode="auto">
          <a:xfrm>
            <a:off x="6274435" y="5005070"/>
            <a:ext cx="3075940" cy="15690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defRPr lang="en-US"/>
            </a:pPr>
            <a:r>
              <a:rPr lang="en-US" sz="24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  <a:t>Perimeter of a Regular</a:t>
            </a:r>
            <a:br>
              <a:rPr lang="en-US" sz="24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</a:br>
            <a:r>
              <a:rPr lang="en-US" sz="24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  <a:t>Octagon with sides</a:t>
            </a:r>
            <a:br>
              <a:rPr lang="en-US" sz="24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</a:br>
            <a:r>
              <a:rPr lang="en-US" sz="24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  <a:t>of length 3cm</a:t>
            </a:r>
            <a:endParaRPr lang="en-US" sz="2400" b="1">
              <a:solidFill>
                <a:schemeClr val="bg1"/>
              </a:solidFill>
              <a:latin typeface="Century Gothic"/>
              <a:ea typeface="Calibri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3" descr="R:\CBAC\PNG\Owain\WashingLineMathematics\seq4PDF\edited\clothes.0004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21379353" flipH="1">
            <a:off x="4338955" y="-8255"/>
            <a:ext cx="5982970" cy="56534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4" descr="R:\CBAC\PNG\Owain\WashingLineMathematics\seq4PDF\edited\clothes.0002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8434537" flipH="1">
            <a:off x="1523365" y="1873250"/>
            <a:ext cx="4205605" cy="29737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5" descr="R:\CBAC\PNG\Owain\WashingLineMathematics\seq4PDF\edited\clothes.0003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9749878">
            <a:off x="39370" y="3073400"/>
            <a:ext cx="8656955" cy="61220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 descr="R:\CBAC\PNG\Owain\WashingLineMathematics\seq4PDF\edited\clothes.0002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3165462">
            <a:off x="-361950" y="737870"/>
            <a:ext cx="3469005" cy="2789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15"/>
          <p:cNvSpPr/>
          <p:nvPr/>
        </p:nvSpPr>
        <p:spPr bwMode="auto">
          <a:xfrm rot="5400000">
            <a:off x="511175" y="2102485"/>
            <a:ext cx="233870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defRPr lang="en-US"/>
            </a:pPr>
            <a:r>
              <a:rPr lang="en-US" sz="20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  <a:t>Area of a Square</a:t>
            </a:r>
            <a:br>
              <a:rPr lang="en-US" sz="20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</a:br>
            <a:r>
              <a:rPr lang="en-US" sz="20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  <a:t>with 5cm sides</a:t>
            </a:r>
            <a:endParaRPr lang="en-US" sz="2000" b="1">
              <a:solidFill>
                <a:schemeClr val="bg1"/>
              </a:solidFill>
              <a:latin typeface="Century Gothic"/>
              <a:ea typeface="Calibri"/>
              <a:cs typeface="Arial"/>
            </a:endParaRPr>
          </a:p>
        </p:txBody>
      </p:sp>
      <p:sp>
        <p:nvSpPr>
          <p:cNvPr id="7" name="TextBox 16"/>
          <p:cNvSpPr/>
          <p:nvPr/>
        </p:nvSpPr>
        <p:spPr bwMode="auto">
          <a:xfrm rot="16411450">
            <a:off x="2459355" y="3310255"/>
            <a:ext cx="2169795" cy="1016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 algn="r">
              <a:defRPr lang="en-US"/>
            </a:pPr>
            <a:r>
              <a:rPr lang="en-US" sz="20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  <a:t>Perimeter of a Square with 6.5cm sides</a:t>
            </a:r>
            <a:endParaRPr lang="en-US" sz="2000" b="1">
              <a:solidFill>
                <a:schemeClr val="bg1"/>
              </a:solidFill>
              <a:latin typeface="Century Gothic"/>
              <a:ea typeface="Calibri"/>
              <a:cs typeface="Arial"/>
            </a:endParaRPr>
          </a:p>
        </p:txBody>
      </p:sp>
      <p:sp>
        <p:nvSpPr>
          <p:cNvPr id="8" name="TextBox 17"/>
          <p:cNvSpPr/>
          <p:nvPr/>
        </p:nvSpPr>
        <p:spPr bwMode="auto">
          <a:xfrm rot="320910">
            <a:off x="5390515" y="4013835"/>
            <a:ext cx="3880485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 algn="ctr">
              <a:defRPr lang="en-US"/>
            </a:pPr>
            <a:r>
              <a:rPr lang="en-US" sz="24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  <a:t>Area of a Triangle</a:t>
            </a:r>
            <a:br>
              <a:rPr lang="en-US" sz="24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</a:br>
            <a:r>
              <a:rPr lang="en-US" sz="24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  <a:t>with base 9cm</a:t>
            </a:r>
            <a:endParaRPr lang="en-US" sz="2400" b="1">
              <a:solidFill>
                <a:schemeClr val="bg1"/>
              </a:solidFill>
              <a:latin typeface="Century Gothic"/>
              <a:ea typeface="Calibri"/>
              <a:cs typeface="Arial"/>
            </a:endParaRPr>
          </a:p>
          <a:p>
            <a:pPr algn="ctr">
              <a:defRPr lang="en-US"/>
            </a:pPr>
            <a:r>
              <a:rPr lang="en-US" sz="24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  <a:t>and height 6cm</a:t>
            </a:r>
            <a:endParaRPr lang="en-US" sz="2400" b="1">
              <a:solidFill>
                <a:schemeClr val="bg1"/>
              </a:solidFill>
              <a:latin typeface="Century Gothic"/>
              <a:ea typeface="Calibri"/>
              <a:cs typeface="Arial"/>
            </a:endParaRPr>
          </a:p>
        </p:txBody>
      </p:sp>
      <p:sp>
        <p:nvSpPr>
          <p:cNvPr id="9" name="Rectangle 1"/>
          <p:cNvSpPr/>
          <p:nvPr/>
        </p:nvSpPr>
        <p:spPr bwMode="auto">
          <a:xfrm>
            <a:off x="2466340" y="6078855"/>
            <a:ext cx="4752340" cy="748665"/>
          </a:xfrm>
          <a:prstGeom prst="rect">
            <a:avLst/>
          </a:prstGeom>
          <a:solidFill>
            <a:srgbClr val="D03CBE"/>
          </a:solidFill>
          <a:ln>
            <a:noFill/>
          </a:ln>
          <a:effectLst/>
        </p:spPr>
        <p:txBody>
          <a:bodyPr vert="horz" wrap="square" lIns="91440" tIns="45720" rIns="91440" bIns="45720" numCol="1" spcCol="215899" anchor="ctr"/>
          <a:lstStyle/>
          <a:p>
            <a:pPr algn="ctr">
              <a:defRPr lang="en-US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p:txBody>
      </p:sp>
      <p:sp>
        <p:nvSpPr>
          <p:cNvPr id="10" name="TextBox 18"/>
          <p:cNvSpPr/>
          <p:nvPr/>
        </p:nvSpPr>
        <p:spPr bwMode="auto">
          <a:xfrm>
            <a:off x="1818005" y="6071870"/>
            <a:ext cx="6409055" cy="8305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 algn="ctr">
              <a:defRPr lang="en-US"/>
            </a:pPr>
            <a:r>
              <a:rPr lang="en-US" sz="24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  <a:t>Perimeter of a Regular Pentagon</a:t>
            </a:r>
            <a:endParaRPr lang="en-US" sz="2400" b="1">
              <a:solidFill>
                <a:schemeClr val="bg1"/>
              </a:solidFill>
              <a:latin typeface="Century Gothic"/>
              <a:ea typeface="Calibri"/>
              <a:cs typeface="Arial"/>
            </a:endParaRPr>
          </a:p>
          <a:p>
            <a:pPr algn="ctr">
              <a:defRPr lang="en-US"/>
            </a:pPr>
            <a:r>
              <a:rPr lang="en-US" sz="24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  <a:t>with sides of length 4.6cm</a:t>
            </a:r>
            <a:endParaRPr lang="en-US" sz="2400" b="1">
              <a:solidFill>
                <a:schemeClr val="bg1"/>
              </a:solidFill>
              <a:latin typeface="Century Gothic"/>
              <a:ea typeface="Calibri"/>
              <a:cs typeface="Arial"/>
            </a:endParaRPr>
          </a:p>
        </p:txBody>
      </p:sp>
      <p:sp>
        <p:nvSpPr>
          <p:cNvPr id="11" name="TextBox 12"/>
          <p:cNvSpPr/>
          <p:nvPr/>
        </p:nvSpPr>
        <p:spPr bwMode="auto">
          <a:xfrm rot="16199999">
            <a:off x="-1800225" y="661670"/>
            <a:ext cx="3600450" cy="7658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lnSpc>
                <a:spcPct val="300000"/>
              </a:lnSpc>
              <a:defRPr lang="en-US"/>
            </a:pPr>
            <a:r>
              <a:rPr lang="en-US" sz="1800" b="1">
                <a:latin typeface="Century Gothic"/>
                <a:ea typeface="Calibri"/>
                <a:cs typeface="Calibri"/>
              </a:rPr>
              <a:t>3     Perimeter and Area</a:t>
            </a:r>
            <a:endParaRPr lang="en-US" sz="1800" b="1">
              <a:latin typeface="Century Gothic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R:\CBAC\PNG\Owain\WashingLineMathematics\seq4PDF\edited\answer3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6510" y="-35560"/>
            <a:ext cx="10691495" cy="75596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ight Arrow 15"/>
          <p:cNvSpPr/>
          <p:nvPr/>
        </p:nvSpPr>
        <p:spPr bwMode="auto">
          <a:xfrm>
            <a:off x="0" y="1423670"/>
            <a:ext cx="9811385" cy="503555"/>
          </a:xfrm>
          <a:prstGeom prst="rightArrow">
            <a:avLst>
              <a:gd name="adj1" fmla="val 50000"/>
              <a:gd name="adj2" fmla="val 50051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spcCol="215899" anchor="ctr"/>
          <a:lstStyle/>
          <a:p>
            <a:pPr algn="ctr">
              <a:defRPr lang="en-US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p:txBody>
      </p:sp>
      <p:sp>
        <p:nvSpPr>
          <p:cNvPr id="4" name="TextBox 17"/>
          <p:cNvSpPr/>
          <p:nvPr/>
        </p:nvSpPr>
        <p:spPr bwMode="auto">
          <a:xfrm>
            <a:off x="-1270" y="-323850"/>
            <a:ext cx="7252970" cy="7658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lnSpc>
                <a:spcPct val="300000"/>
              </a:lnSpc>
              <a:defRPr lang="en-US"/>
            </a:pPr>
            <a:r>
              <a:rPr lang="en-US" sz="1800" b="1">
                <a:latin typeface="Century Gothic"/>
                <a:ea typeface="Calibri"/>
                <a:cs typeface="Calibri"/>
              </a:rPr>
              <a:t>3     Perimeter and Area</a:t>
            </a:r>
            <a:endParaRPr lang="en-US" sz="1800" b="1">
              <a:latin typeface="Century Gothic"/>
              <a:ea typeface="Calibri"/>
              <a:cs typeface="Calibri"/>
            </a:endParaRPr>
          </a:p>
        </p:txBody>
      </p:sp>
      <p:sp>
        <p:nvSpPr>
          <p:cNvPr id="5" name="TextBox 16"/>
          <p:cNvSpPr/>
          <p:nvPr/>
        </p:nvSpPr>
        <p:spPr bwMode="auto">
          <a:xfrm>
            <a:off x="12065" y="756285"/>
            <a:ext cx="4320540" cy="8312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defRPr lang="en-US"/>
            </a:pPr>
            <a:r>
              <a:rPr lang="en-US" sz="4800" b="1">
                <a:solidFill>
                  <a:srgbClr val="FF0000"/>
                </a:solidFill>
                <a:latin typeface="Century Gothic"/>
                <a:ea typeface="Calibri"/>
                <a:cs typeface="Calibri"/>
              </a:rPr>
              <a:t>ANSWER</a:t>
            </a:r>
            <a:endParaRPr lang="en-US" sz="4800" b="1">
              <a:solidFill>
                <a:srgbClr val="FF0000"/>
              </a:solidFill>
              <a:latin typeface="Century Gothic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R:\CBAC\PNG\Owain\Whats the error ART\topic3bar1a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5240" y="0"/>
            <a:ext cx="9538335" cy="17005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2" descr="R:\CBAC\2014 WJEC Logo Brand Refresh\2014 WJEC Logo Brand Refresh\RGB\WJEC_Logo_RGB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667240" y="6598284"/>
            <a:ext cx="653415" cy="6527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8145" y="6951345"/>
            <a:ext cx="935990" cy="2997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Rectangle 5"/>
          <p:cNvSpPr/>
          <p:nvPr/>
        </p:nvSpPr>
        <p:spPr bwMode="auto">
          <a:xfrm rot="17239066">
            <a:off x="6844665" y="-389890"/>
            <a:ext cx="3102610" cy="2667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899" anchor="ctr"/>
          <a:lstStyle/>
          <a:p>
            <a:pPr algn="ctr">
              <a:defRPr lang="en-US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p:txBody>
      </p:sp>
      <p:sp>
        <p:nvSpPr>
          <p:cNvPr id="6" name="TextBox 6"/>
          <p:cNvSpPr/>
          <p:nvPr/>
        </p:nvSpPr>
        <p:spPr bwMode="auto">
          <a:xfrm>
            <a:off x="38100" y="702310"/>
            <a:ext cx="7252970" cy="9899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lnSpc>
                <a:spcPct val="300000"/>
              </a:lnSpc>
              <a:defRPr lang="en-US"/>
            </a:pPr>
            <a:r>
              <a:rPr lang="en-US" sz="2400" b="1">
                <a:solidFill>
                  <a:schemeClr val="bg1"/>
                </a:solidFill>
                <a:latin typeface="Century Gothic"/>
                <a:ea typeface="Calibri"/>
                <a:cs typeface="Calibri"/>
              </a:rPr>
              <a:t>4     Range and Averages</a:t>
            </a:r>
            <a:endParaRPr lang="en-US" sz="2400" b="1">
              <a:solidFill>
                <a:schemeClr val="bg1"/>
              </a:solidFill>
              <a:latin typeface="Century Gothic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/>
          <p:nvPr/>
        </p:nvSpPr>
        <p:spPr bwMode="auto">
          <a:xfrm>
            <a:off x="3707130" y="3640455"/>
            <a:ext cx="106934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899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/>
            </a:pPr>
            <a:br>
              <a:rPr/>
            </a:br>
            <a:endParaRPr lang="en-US" sz="1800">
              <a:latin typeface="Arial"/>
              <a:ea typeface="Calibri"/>
              <a:cs typeface="Arial"/>
            </a:endParaRPr>
          </a:p>
        </p:txBody>
      </p:sp>
      <p:pic>
        <p:nvPicPr>
          <p:cNvPr id="3" name="Picture 4" descr="R:\CBAC\PNG\Owain\WashingLineMathematics\seq4PDF\edited\clothes.0007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116070" y="768350"/>
            <a:ext cx="6205220" cy="577278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2" descr="R:\CBAC\PNG\Owain\WashingLineMathematics\seq4PDF\edited\clothes.0005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61594" y="633730"/>
            <a:ext cx="4326890" cy="30594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2" descr="R:\CBAC\PNG\Owain\WashingLineMathematics\seq4PDF\edited\clothes.0005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775970" y="3868420"/>
            <a:ext cx="4326890" cy="30594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1"/>
          <p:cNvSpPr/>
          <p:nvPr/>
        </p:nvSpPr>
        <p:spPr bwMode="auto">
          <a:xfrm rot="18659733">
            <a:off x="4969510" y="3307080"/>
            <a:ext cx="4079240" cy="1939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 algn="ctr">
              <a:defRPr lang="en-US"/>
            </a:pPr>
            <a:r>
              <a:rPr lang="en-US" sz="4000" b="1">
                <a:latin typeface="Century Gothic"/>
                <a:ea typeface="Calibri"/>
                <a:cs typeface="Arial"/>
              </a:rPr>
              <a:t>Mode 6, 9, 7, 8, 10, 7, 17, 9, 7, 6, 2, 8</a:t>
            </a:r>
            <a:endParaRPr lang="en-US" sz="4000" b="1">
              <a:latin typeface="Century Gothic"/>
              <a:ea typeface="Calibri"/>
              <a:cs typeface="Arial"/>
            </a:endParaRPr>
          </a:p>
        </p:txBody>
      </p:sp>
      <p:sp>
        <p:nvSpPr>
          <p:cNvPr id="7" name="TextBox 25"/>
          <p:cNvSpPr/>
          <p:nvPr/>
        </p:nvSpPr>
        <p:spPr bwMode="auto">
          <a:xfrm rot="5036818">
            <a:off x="966470" y="2098040"/>
            <a:ext cx="2925444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 algn="ctr">
              <a:defRPr lang="en-US"/>
            </a:pPr>
            <a:r>
              <a:rPr lang="en-US" sz="1800" b="1">
                <a:latin typeface="Century Gothic"/>
                <a:ea typeface="Calibri"/>
                <a:cs typeface="Arial"/>
              </a:rPr>
              <a:t>Range</a:t>
            </a:r>
            <a:br>
              <a:rPr lang="en-US" sz="1800" b="1">
                <a:latin typeface="Century Gothic"/>
                <a:ea typeface="Calibri"/>
                <a:cs typeface="Arial"/>
              </a:rPr>
            </a:br>
            <a:r>
              <a:rPr lang="en-US" sz="1800" b="1">
                <a:latin typeface="Century Gothic"/>
                <a:ea typeface="Calibri"/>
                <a:cs typeface="Arial"/>
              </a:rPr>
              <a:t>21, 25, 20, 21, 23</a:t>
            </a:r>
            <a:endParaRPr lang="en-US" sz="1800" b="1">
              <a:latin typeface="Century Gothic"/>
              <a:ea typeface="Calibri"/>
              <a:cs typeface="Arial"/>
            </a:endParaRPr>
          </a:p>
        </p:txBody>
      </p:sp>
      <p:sp>
        <p:nvSpPr>
          <p:cNvPr id="8" name="TextBox 28"/>
          <p:cNvSpPr/>
          <p:nvPr/>
        </p:nvSpPr>
        <p:spPr bwMode="auto">
          <a:xfrm rot="16199999">
            <a:off x="-2020570" y="500380"/>
            <a:ext cx="4032250" cy="7664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lnSpc>
                <a:spcPct val="300000"/>
              </a:lnSpc>
              <a:defRPr lang="en-US"/>
            </a:pPr>
            <a:r>
              <a:rPr lang="en-US" sz="1800" b="1">
                <a:latin typeface="Century Gothic"/>
                <a:ea typeface="Calibri"/>
                <a:cs typeface="Calibri"/>
              </a:rPr>
              <a:t>4   Range and Averages</a:t>
            </a:r>
            <a:endParaRPr lang="en-US" sz="1800" b="1">
              <a:latin typeface="Century Gothic"/>
              <a:ea typeface="Calibri"/>
              <a:cs typeface="Calibri"/>
            </a:endParaRPr>
          </a:p>
        </p:txBody>
      </p:sp>
      <p:sp>
        <p:nvSpPr>
          <p:cNvPr id="9" name="TextBox 9"/>
          <p:cNvSpPr/>
          <p:nvPr/>
        </p:nvSpPr>
        <p:spPr bwMode="auto">
          <a:xfrm rot="5036818">
            <a:off x="1686560" y="5337810"/>
            <a:ext cx="2925444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 algn="ctr">
              <a:defRPr lang="en-US"/>
            </a:pPr>
            <a:r>
              <a:rPr lang="en-US" sz="1800" b="1">
                <a:latin typeface="Century Gothic"/>
                <a:ea typeface="Calibri"/>
                <a:cs typeface="Arial"/>
              </a:rPr>
              <a:t>Mean</a:t>
            </a:r>
            <a:br>
              <a:rPr lang="en-US" sz="1800" b="1">
                <a:latin typeface="Century Gothic"/>
                <a:ea typeface="Calibri"/>
                <a:cs typeface="Arial"/>
              </a:rPr>
            </a:br>
            <a:r>
              <a:rPr lang="en-US" sz="1800" b="1">
                <a:latin typeface="Century Gothic"/>
                <a:ea typeface="Calibri"/>
                <a:cs typeface="Arial"/>
              </a:rPr>
              <a:t>16, 3, 2, 2, 7</a:t>
            </a:r>
            <a:endParaRPr lang="en-US" sz="1800" b="1">
              <a:latin typeface="Century Gothic"/>
              <a:ea typeface="Calibri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R:\CBAC\PNG\Owain\WashingLineMathematics\seq4PDF\edited\clothes.0006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5400000">
            <a:off x="-1040765" y="1814354"/>
            <a:ext cx="7539990" cy="395335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3" descr="R:\CBAC\PNG\Owain\WashingLineMathematics\seq4PDF\edited\clothes.0001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4559336">
            <a:off x="3390900" y="1241425"/>
            <a:ext cx="7654925" cy="54127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7"/>
          <p:cNvSpPr/>
          <p:nvPr/>
        </p:nvSpPr>
        <p:spPr bwMode="auto">
          <a:xfrm rot="16428080">
            <a:off x="-784225" y="4256405"/>
            <a:ext cx="503047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 algn="ctr">
              <a:defRPr lang="en-US"/>
            </a:pPr>
            <a:r>
              <a:rPr lang="en-US" sz="24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  <a:t>Median 8, 3, 5, 2, 6, 8, 15, 7, 3, 3</a:t>
            </a:r>
            <a:endParaRPr lang="en-US" sz="2400" b="1">
              <a:solidFill>
                <a:schemeClr val="bg1"/>
              </a:solidFill>
              <a:latin typeface="Century Gothic"/>
              <a:ea typeface="Calibri"/>
              <a:cs typeface="Arial"/>
            </a:endParaRPr>
          </a:p>
        </p:txBody>
      </p:sp>
      <p:sp>
        <p:nvSpPr>
          <p:cNvPr id="5" name="Rounded Rectangle 1"/>
          <p:cNvSpPr/>
          <p:nvPr/>
        </p:nvSpPr>
        <p:spPr bwMode="auto">
          <a:xfrm rot="19605496">
            <a:off x="5984875" y="4646295"/>
            <a:ext cx="3218180" cy="1078230"/>
          </a:xfrm>
          <a:prstGeom prst="roundRect">
            <a:avLst>
              <a:gd name="adj" fmla="val 16667"/>
            </a:avLst>
          </a:prstGeom>
          <a:solidFill>
            <a:srgbClr val="D6367E"/>
          </a:solidFill>
          <a:ln>
            <a:noFill/>
          </a:ln>
          <a:effectLst/>
        </p:spPr>
        <p:txBody>
          <a:bodyPr vert="horz" wrap="square" lIns="91440" tIns="45720" rIns="91440" bIns="45720" numCol="1" spcCol="215899" anchor="ctr"/>
          <a:lstStyle/>
          <a:p>
            <a:pPr algn="ctr">
              <a:defRPr lang="en-US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p:txBody>
      </p:sp>
      <p:sp>
        <p:nvSpPr>
          <p:cNvPr id="6" name="TextBox 8"/>
          <p:cNvSpPr/>
          <p:nvPr/>
        </p:nvSpPr>
        <p:spPr bwMode="auto">
          <a:xfrm rot="19476331">
            <a:off x="6022975" y="4721225"/>
            <a:ext cx="3194685" cy="8312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defRPr lang="en-US"/>
            </a:pPr>
            <a:r>
              <a:rPr lang="en-US" sz="24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  <a:t>Mean 5, 2, 3, 6, 1, 3, 7, 1, 3, 7, 2, 3, 5, 8, 4</a:t>
            </a:r>
            <a:endParaRPr lang="en-US" sz="2400" b="1">
              <a:solidFill>
                <a:schemeClr val="bg1"/>
              </a:solidFill>
              <a:latin typeface="Century Gothic"/>
              <a:ea typeface="Calibri"/>
              <a:cs typeface="Arial"/>
            </a:endParaRPr>
          </a:p>
        </p:txBody>
      </p:sp>
      <p:sp>
        <p:nvSpPr>
          <p:cNvPr id="7" name="TextBox 10"/>
          <p:cNvSpPr/>
          <p:nvPr/>
        </p:nvSpPr>
        <p:spPr bwMode="auto">
          <a:xfrm rot="16199999">
            <a:off x="-2020570" y="500380"/>
            <a:ext cx="4032250" cy="7664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lnSpc>
                <a:spcPct val="300000"/>
              </a:lnSpc>
              <a:defRPr lang="en-US"/>
            </a:pPr>
            <a:r>
              <a:rPr lang="en-US" sz="1800" b="1">
                <a:latin typeface="Century Gothic"/>
                <a:ea typeface="Calibri"/>
                <a:cs typeface="Calibri"/>
              </a:rPr>
              <a:t>4   Range and Averages</a:t>
            </a:r>
            <a:endParaRPr lang="en-US" sz="1800" b="1">
              <a:latin typeface="Century Gothic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R:\CBAC\PNG\Owain\Whats the error ART\topic3bar1a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5240" y="0"/>
            <a:ext cx="9538335" cy="17005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le 1"/>
          <p:cNvSpPr/>
          <p:nvPr/>
        </p:nvSpPr>
        <p:spPr bwMode="auto">
          <a:xfrm>
            <a:off x="611504" y="-107949"/>
            <a:ext cx="10081895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0330" tIns="50165" rIns="100330" bIns="50165" numCol="1" spcCol="215899" anchor="ctr"/>
          <a:lstStyle>
            <a:lvl1pPr algn="ctr" defTabSz="1005840">
              <a:spcBef>
                <a:spcPts val="0"/>
              </a:spcBef>
              <a:buNone/>
              <a:defRPr lang="en-US" sz="4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 algn="l">
              <a:defRPr lang="en-US"/>
            </a:pPr>
            <a:r>
              <a:rPr lang="en-US" sz="3200" b="1">
                <a:solidFill>
                  <a:schemeClr val="bg1"/>
                </a:solidFill>
                <a:latin typeface="Century Gothic"/>
                <a:ea typeface="Calibri"/>
                <a:cs typeface="Calibri"/>
              </a:rPr>
              <a:t>WASHING LINE MATHEMATICS</a:t>
            </a:r>
            <a:endParaRPr lang="en-US" sz="3200" b="1">
              <a:solidFill>
                <a:schemeClr val="bg1"/>
              </a:solidFill>
              <a:latin typeface="Century Gothic"/>
              <a:ea typeface="Calibri"/>
              <a:cs typeface="Calibri"/>
            </a:endParaRPr>
          </a:p>
        </p:txBody>
      </p:sp>
      <p:pic>
        <p:nvPicPr>
          <p:cNvPr id="4" name="Picture 2" descr="R:\CBAC\2014 WJEC Logo Brand Refresh\2014 WJEC Logo Brand Refresh\RGB\WJEC_Logo_RGB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667240" y="6598284"/>
            <a:ext cx="653415" cy="6527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8145" y="6951345"/>
            <a:ext cx="935990" cy="2997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ectangle 11"/>
          <p:cNvSpPr/>
          <p:nvPr/>
        </p:nvSpPr>
        <p:spPr bwMode="auto">
          <a:xfrm rot="17239066">
            <a:off x="6844665" y="-389890"/>
            <a:ext cx="3102610" cy="2667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899" anchor="ctr"/>
          <a:lstStyle/>
          <a:p>
            <a:pPr algn="ctr">
              <a:defRPr lang="en-US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p:txBody>
      </p:sp>
      <p:sp>
        <p:nvSpPr>
          <p:cNvPr id="7" name="TextBox 8"/>
          <p:cNvSpPr/>
          <p:nvPr/>
        </p:nvSpPr>
        <p:spPr bwMode="auto">
          <a:xfrm>
            <a:off x="38100" y="702310"/>
            <a:ext cx="7252970" cy="9899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lnSpc>
                <a:spcPct val="300000"/>
              </a:lnSpc>
              <a:defRPr lang="en-US"/>
            </a:pPr>
            <a:r>
              <a:rPr lang="en-US" sz="2400" b="1">
                <a:solidFill>
                  <a:schemeClr val="bg1"/>
                </a:solidFill>
                <a:latin typeface="Century Gothic"/>
                <a:ea typeface="Calibri"/>
                <a:cs typeface="Calibri"/>
              </a:rPr>
              <a:t>1     Fractions | Decimals | Percentages</a:t>
            </a:r>
            <a:endParaRPr lang="en-US" sz="2400" b="1">
              <a:solidFill>
                <a:schemeClr val="bg1"/>
              </a:solidFill>
              <a:latin typeface="Century Gothic"/>
              <a:ea typeface="Calibri"/>
              <a:cs typeface="Calibri"/>
            </a:endParaRPr>
          </a:p>
        </p:txBody>
      </p:sp>
      <p:pic>
        <p:nvPicPr>
          <p:cNvPr id="9" name="Picture 2" descr="V:\Work14-15\WJEC-14-15_03\Eduqas_Part-of_Logo_RGB.jp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205595" y="6609080"/>
            <a:ext cx="1370965" cy="70231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3" descr="R:\CBAC\PNG\Owain\WashingLineMathematics\seq4PDF\edited\clothes.0004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21379353" flipH="1">
            <a:off x="4338955" y="-8255"/>
            <a:ext cx="5982970" cy="56534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4" descr="R:\CBAC\PNG\Owain\WashingLineMathematics\seq4PDF\edited\clothes.0002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8434537" flipH="1">
            <a:off x="1523365" y="1873250"/>
            <a:ext cx="4205605" cy="29737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5" descr="R:\CBAC\PNG\Owain\WashingLineMathematics\seq4PDF\edited\clothes.0003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9749878">
            <a:off x="39370" y="3073400"/>
            <a:ext cx="8656955" cy="61220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 descr="R:\CBAC\PNG\Owain\WashingLineMathematics\seq4PDF\edited\clothes.0002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3165462">
            <a:off x="-361950" y="737870"/>
            <a:ext cx="3469005" cy="2789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15"/>
          <p:cNvSpPr/>
          <p:nvPr/>
        </p:nvSpPr>
        <p:spPr bwMode="auto">
          <a:xfrm rot="21068315">
            <a:off x="1052195" y="1821180"/>
            <a:ext cx="1445895" cy="15690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defRPr lang="en-US"/>
            </a:pPr>
            <a:r>
              <a:rPr lang="en-US" sz="24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  <a:t>Median9</a:t>
            </a:r>
            <a:r>
              <a:rPr lang="en-US" sz="24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  <a:t>, 5, 8, 10, 8, 5, 10, 5</a:t>
            </a:r>
            <a:endParaRPr lang="en-US" sz="2400" b="1">
              <a:solidFill>
                <a:schemeClr val="bg1"/>
              </a:solidFill>
              <a:latin typeface="Century Gothic"/>
              <a:ea typeface="Calibri"/>
              <a:cs typeface="Arial"/>
            </a:endParaRPr>
          </a:p>
        </p:txBody>
      </p:sp>
      <p:sp>
        <p:nvSpPr>
          <p:cNvPr id="7" name="TextBox 16"/>
          <p:cNvSpPr/>
          <p:nvPr/>
        </p:nvSpPr>
        <p:spPr bwMode="auto">
          <a:xfrm rot="20931497">
            <a:off x="2967355" y="3062605"/>
            <a:ext cx="1667510" cy="1569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defRPr lang="en-US"/>
            </a:pPr>
            <a:r>
              <a:rPr lang="en-US" sz="24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  <a:t>Range</a:t>
            </a:r>
            <a:br>
              <a:rPr lang="en-US" sz="24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</a:br>
            <a:r>
              <a:rPr lang="en-US" sz="24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  <a:t>8, 3.5, 9, 3.5, 11</a:t>
            </a:r>
            <a:br>
              <a:rPr lang="en-US" sz="24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</a:br>
            <a:endParaRPr lang="en-US" sz="2400" b="1">
              <a:solidFill>
                <a:schemeClr val="bg1"/>
              </a:solidFill>
              <a:latin typeface="Century Gothic"/>
              <a:ea typeface="Calibri"/>
              <a:cs typeface="Arial"/>
            </a:endParaRPr>
          </a:p>
        </p:txBody>
      </p:sp>
      <p:sp>
        <p:nvSpPr>
          <p:cNvPr id="8" name="TextBox 17"/>
          <p:cNvSpPr/>
          <p:nvPr/>
        </p:nvSpPr>
        <p:spPr bwMode="auto">
          <a:xfrm rot="320910">
            <a:off x="5106035" y="3909060"/>
            <a:ext cx="3880485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 algn="ctr">
              <a:defRPr lang="en-US"/>
            </a:pPr>
            <a:r>
              <a:rPr lang="en-US" sz="3600" b="1">
                <a:solidFill>
                  <a:schemeClr val="bg1"/>
                </a:solidFill>
              </a:rPr>
              <a:t>Mean</a:t>
            </a:r>
            <a:br>
              <a:rPr lang="en-US" sz="3600" b="1">
                <a:solidFill>
                  <a:schemeClr val="bg1"/>
                </a:solidFill>
              </a:rPr>
            </a:br>
            <a:r>
              <a:rPr lang="en-US" sz="3600" b="1">
                <a:solidFill>
                  <a:schemeClr val="bg1"/>
                </a:solidFill>
              </a:rPr>
              <a:t>6, 2, 6, 7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9" name="Rectangle 1"/>
          <p:cNvSpPr/>
          <p:nvPr/>
        </p:nvSpPr>
        <p:spPr bwMode="auto">
          <a:xfrm>
            <a:off x="2466340" y="6078855"/>
            <a:ext cx="4752340" cy="748665"/>
          </a:xfrm>
          <a:prstGeom prst="rect">
            <a:avLst/>
          </a:prstGeom>
          <a:solidFill>
            <a:srgbClr val="D03CBE"/>
          </a:solidFill>
          <a:ln>
            <a:noFill/>
          </a:ln>
          <a:effectLst/>
        </p:spPr>
        <p:txBody>
          <a:bodyPr vert="horz" wrap="square" lIns="91440" tIns="45720" rIns="91440" bIns="45720" numCol="1" spcCol="215899" anchor="ctr"/>
          <a:lstStyle/>
          <a:p>
            <a:pPr algn="ctr">
              <a:defRPr lang="en-US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p:txBody>
      </p:sp>
      <p:sp>
        <p:nvSpPr>
          <p:cNvPr id="10" name="TextBox 18"/>
          <p:cNvSpPr/>
          <p:nvPr/>
        </p:nvSpPr>
        <p:spPr bwMode="auto">
          <a:xfrm>
            <a:off x="1386205" y="6168390"/>
            <a:ext cx="691261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 algn="ctr">
              <a:defRPr lang="en-US"/>
            </a:pPr>
            <a:r>
              <a:rPr lang="en-US" sz="24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  <a:t>Mode 10, 10, 9, 9, 6, 5, 0</a:t>
            </a:r>
            <a:endParaRPr lang="en-US" sz="2400" b="1">
              <a:solidFill>
                <a:schemeClr val="bg1"/>
              </a:solidFill>
              <a:latin typeface="Century Gothic"/>
              <a:ea typeface="Calibri"/>
              <a:cs typeface="Arial"/>
            </a:endParaRPr>
          </a:p>
        </p:txBody>
      </p:sp>
      <p:sp>
        <p:nvSpPr>
          <p:cNvPr id="11" name="TextBox 11"/>
          <p:cNvSpPr/>
          <p:nvPr/>
        </p:nvSpPr>
        <p:spPr bwMode="auto">
          <a:xfrm rot="16199999">
            <a:off x="-2020570" y="500380"/>
            <a:ext cx="4032250" cy="7664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lnSpc>
                <a:spcPct val="300000"/>
              </a:lnSpc>
              <a:defRPr lang="en-US"/>
            </a:pPr>
            <a:r>
              <a:rPr lang="en-US" sz="1800" b="1">
                <a:latin typeface="Century Gothic"/>
                <a:ea typeface="Calibri"/>
                <a:cs typeface="Calibri"/>
              </a:rPr>
              <a:t>4   Range and Averages</a:t>
            </a:r>
            <a:endParaRPr lang="en-US" sz="1800" b="1">
              <a:latin typeface="Century Gothic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R:\CBAC\PNG\Owain\WashingLineMathematics\seq4PDF\edited\answer4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270" y="1905"/>
            <a:ext cx="10691495" cy="75596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ight Arrow 15"/>
          <p:cNvSpPr/>
          <p:nvPr/>
        </p:nvSpPr>
        <p:spPr bwMode="auto">
          <a:xfrm>
            <a:off x="0" y="1423670"/>
            <a:ext cx="9811385" cy="503555"/>
          </a:xfrm>
          <a:prstGeom prst="rightArrow">
            <a:avLst>
              <a:gd name="adj1" fmla="val 50000"/>
              <a:gd name="adj2" fmla="val 50051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spcCol="215899" anchor="ctr"/>
          <a:lstStyle/>
          <a:p>
            <a:pPr algn="ctr">
              <a:defRPr lang="en-US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p:txBody>
      </p:sp>
      <p:sp>
        <p:nvSpPr>
          <p:cNvPr id="4" name="TextBox 17"/>
          <p:cNvSpPr/>
          <p:nvPr/>
        </p:nvSpPr>
        <p:spPr bwMode="auto">
          <a:xfrm>
            <a:off x="-1270" y="-323850"/>
            <a:ext cx="7252970" cy="17545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lnSpc>
                <a:spcPct val="300000"/>
              </a:lnSpc>
              <a:defRPr lang="en-US"/>
            </a:pPr>
            <a:r>
              <a:rPr lang="en-US" sz="1800" b="1">
                <a:latin typeface="Century Gothic"/>
                <a:ea typeface="Calibri"/>
                <a:cs typeface="Calibri"/>
              </a:rPr>
              <a:t>4   Range and Averages</a:t>
            </a:r>
            <a:endParaRPr lang="en-US" sz="1800" b="1">
              <a:latin typeface="Century Gothic"/>
              <a:ea typeface="Calibri"/>
              <a:cs typeface="Calibri"/>
            </a:endParaRPr>
          </a:p>
          <a:p>
            <a:pPr>
              <a:lnSpc>
                <a:spcPct val="300000"/>
              </a:lnSpc>
              <a:defRPr lang="en-US"/>
            </a:pPr>
            <a:endParaRPr lang="en-US" sz="1800" b="1">
              <a:latin typeface="Century Gothic"/>
              <a:ea typeface="Calibri"/>
              <a:cs typeface="Calibri"/>
            </a:endParaRPr>
          </a:p>
        </p:txBody>
      </p:sp>
      <p:sp>
        <p:nvSpPr>
          <p:cNvPr id="5" name="TextBox 16"/>
          <p:cNvSpPr/>
          <p:nvPr/>
        </p:nvSpPr>
        <p:spPr bwMode="auto">
          <a:xfrm>
            <a:off x="12065" y="756285"/>
            <a:ext cx="4320540" cy="8312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defRPr lang="en-US"/>
            </a:pPr>
            <a:r>
              <a:rPr lang="en-US" sz="4800" b="1">
                <a:solidFill>
                  <a:srgbClr val="FF0000"/>
                </a:solidFill>
                <a:latin typeface="Century Gothic"/>
                <a:ea typeface="Calibri"/>
                <a:cs typeface="Calibri"/>
              </a:rPr>
              <a:t>ANSWER</a:t>
            </a:r>
            <a:endParaRPr lang="en-US" sz="4800" b="1">
              <a:solidFill>
                <a:srgbClr val="FF0000"/>
              </a:solidFill>
              <a:latin typeface="Century Gothic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/>
          <p:nvPr/>
        </p:nvSpPr>
        <p:spPr bwMode="auto">
          <a:xfrm>
            <a:off x="3707130" y="3640455"/>
            <a:ext cx="106934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899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/>
            </a:pPr>
            <a:br>
              <a:rPr/>
            </a:br>
            <a:endParaRPr lang="en-US" sz="1800">
              <a:latin typeface="Arial"/>
              <a:ea typeface="Calibri"/>
              <a:cs typeface="Arial"/>
            </a:endParaRPr>
          </a:p>
        </p:txBody>
      </p:sp>
      <p:pic>
        <p:nvPicPr>
          <p:cNvPr id="3" name="Picture 4" descr="R:\CBAC\PNG\Owain\WashingLineMathematics\seq4PDF\edited\clothes.0007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126865" y="551815"/>
            <a:ext cx="6180455" cy="59969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2" descr="R:\CBAC\PNG\Owain\WashingLineMathematics\seq4PDF\edited\clothes.0005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187960" y="759460"/>
            <a:ext cx="4133850" cy="30003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2" descr="R:\CBAC\PNG\Owain\WashingLineMathematics\seq4PDF\edited\clothes.0005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5400000">
            <a:off x="775970" y="3868420"/>
            <a:ext cx="4326890" cy="30594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1"/>
          <p:cNvSpPr/>
          <p:nvPr/>
        </p:nvSpPr>
        <p:spPr bwMode="auto">
          <a:xfrm>
            <a:off x="5706745" y="3060700"/>
            <a:ext cx="345630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defRPr lang="en-US"/>
            </a:pPr>
            <a:r>
              <a:rPr lang="en-US" sz="4000" b="1">
                <a:latin typeface="Century Gothic"/>
                <a:ea typeface="Calibri"/>
                <a:cs typeface="Calibri"/>
              </a:rPr>
              <a:t>54% - 33%</a:t>
            </a:r>
            <a:endParaRPr lang="en-US" sz="4000" b="1">
              <a:latin typeface="Century Gothic"/>
              <a:ea typeface="Calibri"/>
              <a:cs typeface="Calibri"/>
            </a:endParaRPr>
          </a:p>
        </p:txBody>
      </p:sp>
      <p:sp>
        <p:nvSpPr>
          <p:cNvPr id="7" name="TextBox 25"/>
          <p:cNvSpPr/>
          <p:nvPr/>
        </p:nvSpPr>
        <p:spPr bwMode="auto">
          <a:xfrm rot="19004684">
            <a:off x="1576705" y="2696210"/>
            <a:ext cx="129667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defRPr lang="en-US"/>
            </a:pPr>
            <a:r>
              <a:rPr lang="en-US" sz="4000" b="1">
                <a:latin typeface="Century Gothic"/>
                <a:ea typeface="Calibri"/>
                <a:cs typeface="Calibri"/>
              </a:rPr>
              <a:t>23%</a:t>
            </a:r>
            <a:endParaRPr lang="en-US" sz="4000" b="1">
              <a:latin typeface="Century Gothic"/>
              <a:ea typeface="Calibri"/>
              <a:cs typeface="Calibri"/>
            </a:endParaRPr>
          </a:p>
        </p:txBody>
      </p:sp>
      <p:sp>
        <p:nvSpPr>
          <p:cNvPr id="8" name="TextBox 26"/>
          <p:cNvSpPr/>
          <p:nvPr/>
        </p:nvSpPr>
        <p:spPr bwMode="auto">
          <a:xfrm rot="19004684">
            <a:off x="2458720" y="5745480"/>
            <a:ext cx="129667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defRPr lang="en-US"/>
            </a:pPr>
            <a:r>
              <a:rPr lang="en-US" sz="4000" b="1">
                <a:latin typeface="Century Gothic"/>
                <a:ea typeface="Calibri"/>
                <a:cs typeface="Calibri"/>
              </a:rPr>
              <a:t>0.19</a:t>
            </a:r>
            <a:endParaRPr lang="en-US" sz="4000" b="1">
              <a:latin typeface="Century Gothic"/>
              <a:ea typeface="Calibri"/>
              <a:cs typeface="Calibri"/>
            </a:endParaRPr>
          </a:p>
        </p:txBody>
      </p:sp>
      <p:sp>
        <p:nvSpPr>
          <p:cNvPr id="9" name="TextBox 28"/>
          <p:cNvSpPr/>
          <p:nvPr/>
        </p:nvSpPr>
        <p:spPr bwMode="auto">
          <a:xfrm rot="16199999">
            <a:off x="-3585210" y="615315"/>
            <a:ext cx="7252970" cy="7658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lnSpc>
                <a:spcPct val="300000"/>
              </a:lnSpc>
              <a:defRPr lang="en-US"/>
            </a:pPr>
            <a:r>
              <a:rPr lang="en-US" sz="1800" b="1">
                <a:latin typeface="Century Gothic"/>
                <a:ea typeface="Calibri"/>
                <a:cs typeface="Calibri"/>
              </a:rPr>
              <a:t>1     Fractions | Decimals | Percentages</a:t>
            </a:r>
            <a:endParaRPr lang="en-US" sz="1800" b="1">
              <a:latin typeface="Century Gothic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R:\CBAC\PNG\Owain\WashingLineMathematics\seq4PDF\edited\clothes.0006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5400000">
            <a:off x="-1048385" y="1801336"/>
            <a:ext cx="7539990" cy="397843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3" descr="R:\CBAC\PNG\Owain\WashingLineMathematics\seq4PDF\edited\clothes.0001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4559336">
            <a:off x="3415665" y="1241425"/>
            <a:ext cx="7654925" cy="54133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7"/>
          <p:cNvSpPr/>
          <p:nvPr/>
        </p:nvSpPr>
        <p:spPr bwMode="auto">
          <a:xfrm rot="16199999">
            <a:off x="147955" y="4957445"/>
            <a:ext cx="3040380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defRPr lang="en-US"/>
            </a:pPr>
            <a:r>
              <a:rPr lang="en-US" sz="4000" b="1">
                <a:solidFill>
                  <a:schemeClr val="bg1"/>
                </a:solidFill>
                <a:latin typeface="Century Gothic"/>
                <a:ea typeface="Calibri"/>
                <a:cs typeface="Calibri"/>
              </a:rPr>
              <a:t>0.51 </a:t>
            </a:r>
            <a:r>
              <a:rPr lang="en-US" sz="4000" b="1">
                <a:solidFill>
                  <a:schemeClr val="bg1"/>
                </a:solidFill>
                <a:latin typeface="Century Gothic"/>
                <a:ea typeface="Calibri"/>
                <a:cs typeface="Arial"/>
              </a:rPr>
              <a:t>÷ 3</a:t>
            </a:r>
            <a:endParaRPr lang="en-US" sz="4000" b="1">
              <a:solidFill>
                <a:schemeClr val="bg1"/>
              </a:solidFill>
              <a:latin typeface="Century Gothic"/>
              <a:ea typeface="Calibri"/>
              <a:cs typeface="Calibri"/>
            </a:endParaRPr>
          </a:p>
        </p:txBody>
      </p:sp>
      <p:sp>
        <p:nvSpPr>
          <p:cNvPr id="5" name="Rectangle 3"/>
          <p:cNvSpPr/>
          <p:nvPr/>
        </p:nvSpPr>
        <p:spPr bwMode="auto">
          <a:xfrm>
            <a:off x="6943725" y="3060700"/>
            <a:ext cx="1715135" cy="9810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f>
                        <m:fPr>
                          <m:ctrlPr>
                            <a:rPr lang="en-GB" sz="4000" b="1" i="1">
                              <a:ln w="17780" cmpd="sng">
                                <a:noFill/>
                                <a:prstDash val="solid"/>
                                <a:miter lim="800000"/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</m:ctrlPr>
                        </m:fPr>
                        <m:num>
                          <m:r>
                            <m:rPr/>
                            <a:rPr lang="en-US" sz="4000" b="1" i="1">
                              <a:ln w="17780" cmpd="sng">
                                <a:noFill/>
                                <a:prstDash val="solid"/>
                                <a:miter lim="800000"/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cs typeface="Arial"/>
                            </a:rPr>
                            <m:t>𝟐</m:t>
                          </m:r>
                        </m:num>
                        <m:den>
                          <m:r>
                            <m:rPr/>
                            <a:rPr lang="en-US" sz="4000" b="1" i="1">
                              <a:ln w="17780" cmpd="sng">
                                <a:noFill/>
                                <a:prstDash val="solid"/>
                                <a:miter lim="800000"/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cs typeface="Arial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</mc:Choice>
              <mc:Fallback/>
            </mc:AlternateContent>
            <a:r>
              <a:rPr lang="en-GB" sz="4000" b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Gothic"/>
                <a:cs typeface="Arial"/>
              </a:rPr>
              <a:t> × 0.6</a:t>
            </a:r>
            <a:endParaRPr lang="en-GB" sz="4000" b="1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latin typeface="Century Gothic"/>
              <a:cs typeface="Arial"/>
            </a:endParaRPr>
          </a:p>
        </p:txBody>
      </p:sp>
      <p:sp>
        <p:nvSpPr>
          <p:cNvPr id="6" name="TextBox 6"/>
          <p:cNvSpPr/>
          <p:nvPr/>
        </p:nvSpPr>
        <p:spPr bwMode="auto">
          <a:xfrm rot="16199999">
            <a:off x="-3585210" y="615315"/>
            <a:ext cx="7252970" cy="7658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lnSpc>
                <a:spcPct val="300000"/>
              </a:lnSpc>
              <a:defRPr lang="en-US"/>
            </a:pPr>
            <a:r>
              <a:rPr lang="en-US" sz="1800" b="1">
                <a:latin typeface="Century Gothic"/>
                <a:ea typeface="Calibri"/>
                <a:cs typeface="Calibri"/>
              </a:rPr>
              <a:t>1     Fractions | Decimals | Percentages</a:t>
            </a:r>
            <a:endParaRPr lang="en-US" sz="1800" b="1">
              <a:latin typeface="Century Gothic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3" descr="R:\CBAC\PNG\Owain\WashingLineMathematics\seq4PDF\edited\clothes.0004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21379353" flipH="1">
            <a:off x="4301490" y="-66675"/>
            <a:ext cx="6002426" cy="56546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4" descr="R:\CBAC\PNG\Owain\WashingLineMathematics\seq4PDF\edited\clothes.0002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8434537" flipH="1">
            <a:off x="1523365" y="1873250"/>
            <a:ext cx="4205605" cy="29737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5" descr="R:\CBAC\PNG\Owain\WashingLineMathematics\seq4PDF\edited\clothes.0003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9749878">
            <a:off x="22860" y="3055620"/>
            <a:ext cx="8656955" cy="61220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 descr="R:\CBAC\PNG\Owain\WashingLineMathematics\seq4PDF\edited\clothes.0002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3165462">
            <a:off x="-580390" y="690880"/>
            <a:ext cx="4205605" cy="29737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ectangle 7"/>
          <p:cNvSpPr/>
          <p:nvPr/>
        </p:nvSpPr>
        <p:spPr bwMode="auto">
          <a:xfrm>
            <a:off x="6426835" y="3924935"/>
            <a:ext cx="1552575" cy="12446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f>
                        <m:fPr>
                          <m:ctrlPr>
                            <a:rPr lang="en-GB" sz="4000" b="1" i="1">
                              <a:ln w="17780" cmpd="sng">
                                <a:noFill/>
                                <a:prstDash val="solid"/>
                                <a:miter lim="800000"/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</m:ctrlPr>
                        </m:fPr>
                        <m:num>
                          <m:r>
                            <m:rPr/>
                            <a:rPr lang="en-US" sz="4000" b="1" i="1">
                              <a:ln w="17780" cmpd="sng">
                                <a:noFill/>
                                <a:prstDash val="solid"/>
                                <a:miter lim="800000"/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cs typeface="Arial"/>
                            </a:rPr>
                            <m:t>𝟑</m:t>
                          </m:r>
                        </m:num>
                        <m:den>
                          <m:r>
                            <m:rPr/>
                            <a:rPr lang="en-US" sz="4000" b="1" i="1">
                              <a:ln w="17780" cmpd="sng">
                                <a:noFill/>
                                <a:prstDash val="solid"/>
                                <a:miter lim="800000"/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cs typeface="Arial"/>
                            </a:rPr>
                            <m:t>𝟒</m:t>
                          </m:r>
                        </m:den>
                      </m:f>
                      <m:r>
                        <m:rPr/>
                        <a:rPr lang="en-US" sz="4000" b="1" i="1">
                          <a:ln w="17780" cmpd="sng">
                            <a:noFill/>
                            <a:prstDash val="solid"/>
                            <a:miter lim="800000"/>
                          </a:ln>
                          <a:solidFill>
                            <a:schemeClr val="bg1"/>
                          </a:solidFill>
                          <a:latin typeface="Cambria Math"/>
                          <a:cs typeface="Arial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n w="17780" cmpd="sng">
                                <a:noFill/>
                                <a:prstDash val="solid"/>
                                <a:miter lim="800000"/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</m:ctrlPr>
                        </m:fPr>
                        <m:num>
                          <m:r>
                            <m:rPr/>
                            <a:rPr lang="en-US" sz="4000" b="1" i="1">
                              <a:ln w="17780" cmpd="sng">
                                <a:noFill/>
                                <a:prstDash val="solid"/>
                                <a:miter lim="800000"/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cs typeface="Arial"/>
                            </a:rPr>
                            <m:t>𝟏</m:t>
                          </m:r>
                        </m:num>
                        <m:den>
                          <m:r>
                            <m:rPr/>
                            <a:rPr lang="en-US" sz="4000" b="1" i="1">
                              <a:ln w="17780" cmpd="sng">
                                <a:noFill/>
                                <a:prstDash val="solid"/>
                                <a:miter lim="800000"/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cs typeface="Arial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</mc:Choice>
              <mc:Fallback/>
            </mc:AlternateContent>
            <a:endParaRPr lang="en-GB" sz="4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Century Gothic"/>
              <a:cs typeface="Arial"/>
            </a:endParaRPr>
          </a:p>
        </p:txBody>
      </p:sp>
      <p:sp>
        <p:nvSpPr>
          <p:cNvPr id="7" name="Rectangle 9"/>
          <p:cNvSpPr/>
          <p:nvPr/>
        </p:nvSpPr>
        <p:spPr bwMode="auto">
          <a:xfrm rot="393049">
            <a:off x="1336040" y="1482090"/>
            <a:ext cx="941070" cy="124840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f>
                        <m:fPr>
                          <m:ctrlPr>
                            <a:rPr lang="en-GB" sz="4000" b="1" i="1">
                              <a:ln w="17780" cmpd="sng">
                                <a:noFill/>
                                <a:prstDash val="solid"/>
                                <a:miter lim="800000"/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</m:ctrlPr>
                        </m:fPr>
                        <m:num>
                          <m:r>
                            <m:rPr/>
                            <a:rPr lang="en-GB" sz="4000" b="1" i="1">
                              <a:ln w="17780" cmpd="sng">
                                <a:noFill/>
                                <a:prstDash val="solid"/>
                                <a:miter lim="800000"/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cs typeface="Arial"/>
                            </a:rPr>
                            <m:t>𝟗</m:t>
                          </m:r>
                        </m:num>
                        <m:den>
                          <m:r>
                            <m:rPr/>
                            <a:rPr lang="en-GB" sz="4000" b="1" i="1">
                              <a:ln w="17780" cmpd="sng">
                                <a:noFill/>
                                <a:prstDash val="solid"/>
                                <a:miter lim="800000"/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cs typeface="Arial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</mc:Choice>
              <mc:Fallback/>
            </mc:AlternateContent>
            <a:endParaRPr lang="en-GB" sz="4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Century Gothic"/>
              <a:cs typeface="Arial"/>
            </a:endParaRPr>
          </a:p>
        </p:txBody>
      </p:sp>
      <p:sp>
        <p:nvSpPr>
          <p:cNvPr id="8" name="Rectangle 10"/>
          <p:cNvSpPr/>
          <p:nvPr/>
        </p:nvSpPr>
        <p:spPr bwMode="auto">
          <a:xfrm rot="613381">
            <a:off x="3004185" y="2747010"/>
            <a:ext cx="635000" cy="12490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f>
                        <m:fPr>
                          <m:ctrlPr>
                            <a:rPr lang="en-GB" sz="4000" b="1" i="1">
                              <a:ln w="17780" cmpd="sng">
                                <a:noFill/>
                                <a:prstDash val="solid"/>
                                <a:miter lim="800000"/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</m:ctrlPr>
                        </m:fPr>
                        <m:num>
                          <m:r>
                            <m:rPr/>
                            <a:rPr lang="en-GB" sz="4000" b="1" i="1">
                              <a:ln w="17780" cmpd="sng">
                                <a:noFill/>
                                <a:prstDash val="solid"/>
                                <a:miter lim="800000"/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cs typeface="Arial"/>
                            </a:rPr>
                            <m:t>𝟏</m:t>
                          </m:r>
                        </m:num>
                        <m:den>
                          <m:r>
                            <m:rPr/>
                            <a:rPr lang="en-GB" sz="4000" b="1" i="1">
                              <a:ln w="17780" cmpd="sng">
                                <a:noFill/>
                                <a:prstDash val="solid"/>
                                <a:miter lim="800000"/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cs typeface="Arial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</mc:Choice>
              <mc:Fallback/>
            </mc:AlternateContent>
            <a:endParaRPr lang="en-GB" sz="4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Century Gothic"/>
              <a:cs typeface="Arial"/>
            </a:endParaRPr>
          </a:p>
        </p:txBody>
      </p:sp>
      <p:sp>
        <p:nvSpPr>
          <p:cNvPr id="9" name="Rectangle 14"/>
          <p:cNvSpPr/>
          <p:nvPr/>
        </p:nvSpPr>
        <p:spPr bwMode="auto">
          <a:xfrm rot="241282">
            <a:off x="2394585" y="5857875"/>
            <a:ext cx="1772285" cy="1096645"/>
          </a:xfrm>
          <a:prstGeom prst="rect">
            <a:avLst/>
          </a:prstGeom>
          <a:solidFill>
            <a:srgbClr val="D03CBE"/>
          </a:solidFill>
          <a:ln>
            <a:noFill/>
          </a:ln>
          <a:effectLst/>
        </p:spPr>
        <p:txBody>
          <a:bodyPr vert="horz" wrap="square" lIns="91440" tIns="45720" rIns="91440" bIns="45720" numCol="1" spcCol="215899" anchor="ctr"/>
          <a:lstStyle/>
          <a:p>
            <a:pPr algn="ctr">
              <a:defRPr lang="en-US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p:txBody>
      </p:sp>
      <p:sp>
        <p:nvSpPr>
          <p:cNvPr id="10" name="Rectangle 11"/>
          <p:cNvSpPr/>
          <p:nvPr/>
        </p:nvSpPr>
        <p:spPr bwMode="auto">
          <a:xfrm rot="281857">
            <a:off x="2439670" y="5820410"/>
            <a:ext cx="1691640" cy="1133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f>
                        <m:fPr>
                          <m:ctrlPr>
                            <a:rPr lang="en-GB" sz="3600" b="1" i="1">
                              <a:ln w="17780" cmpd="sng">
                                <a:noFill/>
                                <a:prstDash val="solid"/>
                                <a:miter lim="800000"/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</m:ctrlPr>
                        </m:fPr>
                        <m:num>
                          <m:r>
                            <m:rPr/>
                            <a:rPr lang="en-GB" sz="3600" b="1" i="1">
                              <a:ln w="17780" cmpd="sng">
                                <a:noFill/>
                                <a:prstDash val="solid"/>
                                <a:miter lim="800000"/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cs typeface="Arial"/>
                            </a:rPr>
                            <m:t>𝟑</m:t>
                          </m:r>
                        </m:num>
                        <m:den>
                          <m:r>
                            <m:rPr/>
                            <a:rPr lang="en-GB" sz="3600" b="1" i="1">
                              <a:ln w="17780" cmpd="sng">
                                <a:noFill/>
                                <a:prstDash val="solid"/>
                                <a:miter lim="800000"/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cs typeface="Arial"/>
                            </a:rPr>
                            <m:t>𝟓𝟎</m:t>
                          </m:r>
                        </m:den>
                      </m:f>
                      <m:r>
                        <m:rPr/>
                        <a:rPr lang="en-GB" sz="3600" b="1" i="1">
                          <a:ln w="17780" cmpd="sng">
                            <a:noFill/>
                            <a:prstDash val="solid"/>
                            <a:miter lim="800000"/>
                          </a:ln>
                          <a:solidFill>
                            <a:schemeClr val="bg1"/>
                          </a:solidFill>
                          <a:latin typeface="Cambria Math"/>
                          <a:cs typeface="Arial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n w="17780" cmpd="sng">
                                <a:noFill/>
                                <a:prstDash val="solid"/>
                                <a:miter lim="800000"/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</m:ctrlPr>
                        </m:fPr>
                        <m:num>
                          <m:r>
                            <m:rPr/>
                            <a:rPr lang="en-US" sz="3600" b="1" i="1">
                              <a:ln w="17780" cmpd="sng">
                                <a:noFill/>
                                <a:prstDash val="solid"/>
                                <a:miter lim="800000"/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cs typeface="Arial"/>
                            </a:rPr>
                            <m:t>𝟏</m:t>
                          </m:r>
                        </m:num>
                        <m:den>
                          <m:r>
                            <m:rPr/>
                            <a:rPr lang="en-GB" sz="3600" b="1" i="1">
                              <a:ln w="17780" cmpd="sng">
                                <a:noFill/>
                                <a:prstDash val="solid"/>
                                <a:miter lim="800000"/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cs typeface="Arial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</mc:Choice>
              <mc:Fallback/>
            </mc:AlternateContent>
            <a:endParaRPr lang="en-GB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Century Gothic"/>
              <a:cs typeface="Arial"/>
            </a:endParaRPr>
          </a:p>
        </p:txBody>
      </p:sp>
      <p:sp>
        <p:nvSpPr>
          <p:cNvPr id="11" name="TextBox 12"/>
          <p:cNvSpPr/>
          <p:nvPr/>
        </p:nvSpPr>
        <p:spPr bwMode="auto">
          <a:xfrm rot="16199999">
            <a:off x="-3585210" y="615315"/>
            <a:ext cx="7252970" cy="7658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lnSpc>
                <a:spcPct val="300000"/>
              </a:lnSpc>
              <a:defRPr lang="en-US"/>
            </a:pPr>
            <a:r>
              <a:rPr lang="en-US" sz="1800" b="1">
                <a:latin typeface="Century Gothic"/>
                <a:ea typeface="Calibri"/>
                <a:cs typeface="Calibri"/>
              </a:rPr>
              <a:t>1     Fractions | Decimals | Percentages</a:t>
            </a:r>
            <a:endParaRPr lang="en-US" sz="1800" b="1">
              <a:latin typeface="Century Gothic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R:\CBAC\PNG\Owain\WashingLineMathematics\seq4PDF\edited\ateb1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0692130" cy="51034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ight Arrow 15"/>
          <p:cNvSpPr/>
          <p:nvPr/>
        </p:nvSpPr>
        <p:spPr bwMode="auto">
          <a:xfrm>
            <a:off x="0" y="1423670"/>
            <a:ext cx="9811385" cy="503555"/>
          </a:xfrm>
          <a:prstGeom prst="rightArrow">
            <a:avLst>
              <a:gd name="adj1" fmla="val 50000"/>
              <a:gd name="adj2" fmla="val 50051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spcCol="215899" anchor="ctr"/>
          <a:lstStyle/>
          <a:p>
            <a:pPr algn="ctr">
              <a:defRPr lang="en-US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p:txBody>
      </p:sp>
      <p:sp>
        <p:nvSpPr>
          <p:cNvPr id="4" name="TextBox 17"/>
          <p:cNvSpPr/>
          <p:nvPr/>
        </p:nvSpPr>
        <p:spPr bwMode="auto">
          <a:xfrm>
            <a:off x="-1270" y="-323850"/>
            <a:ext cx="7252970" cy="7658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lnSpc>
                <a:spcPct val="300000"/>
              </a:lnSpc>
              <a:defRPr lang="en-US"/>
            </a:pPr>
            <a:r>
              <a:rPr lang="en-US" sz="1800" b="1">
                <a:latin typeface="Century Gothic"/>
                <a:ea typeface="Calibri"/>
                <a:cs typeface="Calibri"/>
              </a:rPr>
              <a:t>1     Fractions | Decimals | Percentages</a:t>
            </a:r>
            <a:endParaRPr lang="en-US" sz="1800" b="1">
              <a:latin typeface="Century Gothic"/>
              <a:ea typeface="Calibri"/>
              <a:cs typeface="Calibri"/>
            </a:endParaRPr>
          </a:p>
        </p:txBody>
      </p:sp>
      <p:sp>
        <p:nvSpPr>
          <p:cNvPr id="5" name="TextBox 16"/>
          <p:cNvSpPr/>
          <p:nvPr/>
        </p:nvSpPr>
        <p:spPr bwMode="auto">
          <a:xfrm>
            <a:off x="12065" y="756285"/>
            <a:ext cx="4320540" cy="8312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defRPr lang="en-US"/>
            </a:pPr>
            <a:r>
              <a:rPr lang="en-US" sz="4800" b="1">
                <a:solidFill>
                  <a:srgbClr val="FF0000"/>
                </a:solidFill>
                <a:latin typeface="Century Gothic"/>
                <a:ea typeface="Calibri"/>
                <a:cs typeface="Calibri"/>
              </a:rPr>
              <a:t>ANSWER</a:t>
            </a:r>
            <a:endParaRPr lang="en-US" sz="4800" b="1">
              <a:solidFill>
                <a:srgbClr val="FF0000"/>
              </a:solidFill>
              <a:latin typeface="Century Gothic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R:\CBAC\PNG\Owain\Whats the error ART\topic3bar1a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5240" y="0"/>
            <a:ext cx="9538335" cy="17005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2" descr="R:\CBAC\2014 WJEC Logo Brand Refresh\2014 WJEC Logo Brand Refresh\RGB\WJEC_Logo_RGB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667240" y="6598284"/>
            <a:ext cx="653415" cy="6527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8145" y="6951345"/>
            <a:ext cx="935990" cy="2997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Rectangle 5"/>
          <p:cNvSpPr/>
          <p:nvPr/>
        </p:nvSpPr>
        <p:spPr bwMode="auto">
          <a:xfrm rot="17239066">
            <a:off x="6844665" y="-389890"/>
            <a:ext cx="3102610" cy="2667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899" anchor="ctr"/>
          <a:lstStyle/>
          <a:p>
            <a:pPr algn="ctr">
              <a:defRPr lang="en-US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p:txBody>
      </p:sp>
      <p:sp>
        <p:nvSpPr>
          <p:cNvPr id="6" name="TextBox 6"/>
          <p:cNvSpPr/>
          <p:nvPr/>
        </p:nvSpPr>
        <p:spPr bwMode="auto">
          <a:xfrm>
            <a:off x="38100" y="702310"/>
            <a:ext cx="7252970" cy="9899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lnSpc>
                <a:spcPct val="300000"/>
              </a:lnSpc>
              <a:defRPr lang="en-US"/>
            </a:pPr>
            <a:r>
              <a:rPr lang="en-US" sz="2400" b="1">
                <a:solidFill>
                  <a:schemeClr val="bg1"/>
                </a:solidFill>
                <a:latin typeface="Century Gothic"/>
                <a:ea typeface="Calibri"/>
                <a:cs typeface="Calibri"/>
              </a:rPr>
              <a:t>2     Solving Equations</a:t>
            </a:r>
            <a:endParaRPr lang="en-US" sz="2400" b="1">
              <a:solidFill>
                <a:schemeClr val="bg1"/>
              </a:solidFill>
              <a:latin typeface="Century Gothic"/>
              <a:ea typeface="Calibri"/>
              <a:cs typeface="Calibri"/>
            </a:endParaRPr>
          </a:p>
        </p:txBody>
      </p:sp>
      <p:sp>
        <p:nvSpPr>
          <p:cNvPr id="8" name="Title 1"/>
          <p:cNvSpPr/>
          <p:nvPr/>
        </p:nvSpPr>
        <p:spPr bwMode="auto">
          <a:xfrm>
            <a:off x="611504" y="-107949"/>
            <a:ext cx="10081895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0330" tIns="50165" rIns="100330" bIns="50165" numCol="1" spcCol="215899" anchor="ctr"/>
          <a:lstStyle>
            <a:lvl1pPr algn="ctr" defTabSz="1005840">
              <a:spcBef>
                <a:spcPts val="0"/>
              </a:spcBef>
              <a:buNone/>
              <a:defRPr lang="en-US" sz="4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 algn="l">
              <a:defRPr lang="en-US"/>
            </a:pPr>
            <a:r>
              <a:rPr lang="en-US" sz="3200" b="1">
                <a:solidFill>
                  <a:schemeClr val="bg1"/>
                </a:solidFill>
                <a:latin typeface="Century Gothic"/>
                <a:ea typeface="Calibri"/>
                <a:cs typeface="Calibri"/>
              </a:rPr>
              <a:t>WASHING LINE MATHEMATICS</a:t>
            </a:r>
            <a:endParaRPr lang="en-US" sz="3200" b="1">
              <a:solidFill>
                <a:schemeClr val="bg1"/>
              </a:solidFill>
              <a:latin typeface="Century Gothic"/>
              <a:ea typeface="Calibri"/>
              <a:cs typeface="Calibri"/>
            </a:endParaRPr>
          </a:p>
        </p:txBody>
      </p:sp>
      <p:pic>
        <p:nvPicPr>
          <p:cNvPr id="9" name="Picture 2" descr="V:\Work14-15\WJEC-14-15_03\Eduqas_Part-of_Logo_RGB.jp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205595" y="6609080"/>
            <a:ext cx="1370965" cy="70231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/>
          <p:nvPr/>
        </p:nvSpPr>
        <p:spPr bwMode="auto">
          <a:xfrm>
            <a:off x="3707130" y="3640455"/>
            <a:ext cx="106934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899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/>
            </a:pPr>
            <a:br>
              <a:rPr/>
            </a:br>
            <a:endParaRPr lang="en-US" sz="1800">
              <a:latin typeface="Arial"/>
              <a:ea typeface="Calibri"/>
              <a:cs typeface="Arial"/>
            </a:endParaRPr>
          </a:p>
        </p:txBody>
      </p:sp>
      <p:pic>
        <p:nvPicPr>
          <p:cNvPr id="3" name="Picture 4" descr="R:\CBAC\PNG\Owain\WashingLineMathematics\seq4PDF\edited\clothes.0007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196715" y="540385"/>
            <a:ext cx="6045835" cy="60083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2" descr="R:\CBAC\PNG\Owain\WashingLineMathematics\seq4PDF\edited\clothes.0005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61594" y="633730"/>
            <a:ext cx="4326890" cy="30594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2" descr="R:\CBAC\PNG\Owain\WashingLineMathematics\seq4PDF\edited\clothes.0005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775970" y="3868420"/>
            <a:ext cx="4326890" cy="30594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1"/>
          <p:cNvSpPr/>
          <p:nvPr/>
        </p:nvSpPr>
        <p:spPr bwMode="auto">
          <a:xfrm rot="18659733">
            <a:off x="4754880" y="3804285"/>
            <a:ext cx="439229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defRPr lang="en-US"/>
            </a:pPr>
            <a:r>
              <a:rPr lang="en-US" sz="4000" b="1">
                <a:latin typeface="Century Gothic"/>
                <a:ea typeface="Calibri"/>
                <a:cs typeface="Calibri"/>
              </a:rPr>
              <a:t>5x + 3 = 2x + 12</a:t>
            </a:r>
            <a:endParaRPr lang="en-US" sz="4000" b="1">
              <a:latin typeface="Century Gothic"/>
              <a:ea typeface="Calibri"/>
              <a:cs typeface="Calibri"/>
            </a:endParaRPr>
          </a:p>
        </p:txBody>
      </p:sp>
      <p:sp>
        <p:nvSpPr>
          <p:cNvPr id="7" name="TextBox 25"/>
          <p:cNvSpPr/>
          <p:nvPr/>
        </p:nvSpPr>
        <p:spPr bwMode="auto">
          <a:xfrm rot="5036818">
            <a:off x="1087755" y="2501265"/>
            <a:ext cx="250952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defRPr lang="en-US"/>
            </a:pPr>
            <a:r>
              <a:rPr lang="en-US" sz="4000" b="1">
                <a:latin typeface="Century Gothic"/>
                <a:ea typeface="Calibri"/>
                <a:cs typeface="Calibri"/>
              </a:rPr>
              <a:t>9x = 54</a:t>
            </a:r>
            <a:endParaRPr lang="en-US" sz="4000" b="1">
              <a:latin typeface="Century Gothic"/>
              <a:ea typeface="Calibri"/>
              <a:cs typeface="Calibri"/>
            </a:endParaRPr>
          </a:p>
        </p:txBody>
      </p:sp>
      <p:sp>
        <p:nvSpPr>
          <p:cNvPr id="8" name="TextBox 26"/>
          <p:cNvSpPr/>
          <p:nvPr/>
        </p:nvSpPr>
        <p:spPr bwMode="auto">
          <a:xfrm rot="4998020">
            <a:off x="1684655" y="5387340"/>
            <a:ext cx="2705735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defRPr lang="en-US"/>
            </a:pPr>
            <a:r>
              <a:rPr lang="en-US" sz="4000" b="1">
                <a:latin typeface="Century Gothic"/>
                <a:ea typeface="Calibri"/>
                <a:cs typeface="Calibri"/>
              </a:rPr>
              <a:t>X +4 = 13</a:t>
            </a:r>
            <a:endParaRPr lang="en-US" sz="4000" b="1">
              <a:latin typeface="Century Gothic"/>
              <a:ea typeface="Calibri"/>
              <a:cs typeface="Calibri"/>
            </a:endParaRPr>
          </a:p>
        </p:txBody>
      </p:sp>
      <p:sp>
        <p:nvSpPr>
          <p:cNvPr id="9" name="TextBox 28"/>
          <p:cNvSpPr/>
          <p:nvPr/>
        </p:nvSpPr>
        <p:spPr bwMode="auto">
          <a:xfrm rot="16199999">
            <a:off x="-1464310" y="510540"/>
            <a:ext cx="3168649" cy="923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lnSpc>
                <a:spcPct val="300000"/>
              </a:lnSpc>
              <a:defRPr lang="en-US"/>
            </a:pPr>
            <a:r>
              <a:rPr lang="en-US" sz="1800" b="1">
                <a:solidFill>
                  <a:srgbClr val="17375E"/>
                </a:solidFill>
                <a:latin typeface="Century Gothic"/>
                <a:ea typeface="Calibri"/>
                <a:cs typeface="Calibri"/>
              </a:rPr>
              <a:t>2   Solving Equations</a:t>
            </a:r>
            <a:endParaRPr lang="en-US" sz="1800" b="1">
              <a:solidFill>
                <a:srgbClr val="17375E"/>
              </a:solidFill>
              <a:latin typeface="Century Gothic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R:\CBAC\PNG\Owain\WashingLineMathematics\seq4PDF\edited\clothes.0006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5400000">
            <a:off x="-1116330" y="1742281"/>
            <a:ext cx="7539990" cy="409654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3" descr="R:\CBAC\PNG\Owain\WashingLineMathematics\seq4PDF\edited\clothes.0001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4559336">
            <a:off x="3415665" y="1241425"/>
            <a:ext cx="7654925" cy="54133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7"/>
          <p:cNvSpPr/>
          <p:nvPr/>
        </p:nvSpPr>
        <p:spPr bwMode="auto">
          <a:xfrm rot="16428080">
            <a:off x="-784860" y="4133850"/>
            <a:ext cx="5030470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defRPr lang="en-US"/>
            </a:pPr>
            <a:r>
              <a:rPr lang="en-US" sz="4000" b="1">
                <a:solidFill>
                  <a:schemeClr val="bg1"/>
                </a:solidFill>
                <a:latin typeface="Century Gothic"/>
                <a:ea typeface="Calibri"/>
                <a:cs typeface="Calibri"/>
              </a:rPr>
              <a:t>13x + 4 = 9x + 12</a:t>
            </a:r>
            <a:endParaRPr lang="en-US" sz="4000" b="1">
              <a:solidFill>
                <a:schemeClr val="bg1"/>
              </a:solidFill>
              <a:latin typeface="Century Gothic"/>
              <a:ea typeface="Calibri"/>
              <a:cs typeface="Calibri"/>
            </a:endParaRPr>
          </a:p>
        </p:txBody>
      </p:sp>
      <p:sp>
        <p:nvSpPr>
          <p:cNvPr id="5" name="TextBox 8"/>
          <p:cNvSpPr/>
          <p:nvPr/>
        </p:nvSpPr>
        <p:spPr bwMode="auto">
          <a:xfrm rot="16199999">
            <a:off x="5210809" y="2645410"/>
            <a:ext cx="503047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defRPr lang="en-US"/>
            </a:pPr>
            <a:r>
              <a:rPr lang="en-US" sz="4000" b="1">
                <a:solidFill>
                  <a:schemeClr val="bg1"/>
                </a:solidFill>
                <a:latin typeface="Century Gothic"/>
                <a:ea typeface="Calibri"/>
                <a:cs typeface="Calibri"/>
              </a:rPr>
              <a:t>4x – 3 = 2x + 5</a:t>
            </a:r>
            <a:endParaRPr lang="en-US" sz="4000" b="1">
              <a:solidFill>
                <a:schemeClr val="bg1"/>
              </a:solidFill>
              <a:latin typeface="Century Gothic"/>
              <a:ea typeface="Calibri"/>
              <a:cs typeface="Calibri"/>
            </a:endParaRPr>
          </a:p>
        </p:txBody>
      </p:sp>
      <p:sp>
        <p:nvSpPr>
          <p:cNvPr id="6" name="TextBox 9"/>
          <p:cNvSpPr/>
          <p:nvPr/>
        </p:nvSpPr>
        <p:spPr bwMode="auto">
          <a:xfrm rot="16199999">
            <a:off x="-1464310" y="510540"/>
            <a:ext cx="3168649" cy="923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899" anchor="t"/>
          <a:lstStyle/>
          <a:p>
            <a:pPr>
              <a:lnSpc>
                <a:spcPct val="300000"/>
              </a:lnSpc>
              <a:defRPr lang="en-US"/>
            </a:pPr>
            <a:r>
              <a:rPr lang="en-US" sz="1800" b="1">
                <a:solidFill>
                  <a:srgbClr val="17375E"/>
                </a:solidFill>
                <a:latin typeface="Century Gothic"/>
                <a:ea typeface="Calibri"/>
                <a:cs typeface="Calibri"/>
              </a:rPr>
              <a:t>2   Solving Equations</a:t>
            </a:r>
            <a:endParaRPr lang="en-US" sz="1800" b="1">
              <a:solidFill>
                <a:srgbClr val="17375E"/>
              </a:solidFill>
              <a:latin typeface="Century Gothic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ONLYOFFICE/7.3.0.184</Application>
  <DocSecurity>0</DocSecurity>
  <PresentationFormat/>
  <Paragraphs>0</Paragraphs>
  <Slides>21</Slides>
  <Notes>21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Owain Roberts</dc:creator>
  <cp:keywords/>
  <dc:description/>
  <dc:identifier/>
  <dc:language/>
  <cp:lastModifiedBy/>
  <cp:revision>3</cp:revision>
  <dcterms:created xsi:type="dcterms:W3CDTF">2023-02-09T06:59:05Z</dcterms:created>
  <dcterms:modified xsi:type="dcterms:W3CDTF">2023-02-09T07:03:39Z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1033-11.1.0.11664</vt:lpwstr>
  </property>
</Properties>
</file>